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71" r:id="rId3"/>
    <p:sldId id="286" r:id="rId5"/>
    <p:sldId id="315" r:id="rId6"/>
    <p:sldId id="287" r:id="rId7"/>
    <p:sldId id="323" r:id="rId8"/>
    <p:sldId id="322" r:id="rId9"/>
    <p:sldId id="321" r:id="rId10"/>
    <p:sldId id="320" r:id="rId11"/>
    <p:sldId id="319" r:id="rId12"/>
    <p:sldId id="318" r:id="rId13"/>
    <p:sldId id="317" r:id="rId14"/>
    <p:sldId id="316" r:id="rId15"/>
    <p:sldId id="332" r:id="rId16"/>
    <p:sldId id="333" r:id="rId17"/>
    <p:sldId id="334" r:id="rId18"/>
    <p:sldId id="335" r:id="rId19"/>
    <p:sldId id="27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2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57" autoAdjust="0"/>
    <p:restoredTop sz="94660"/>
  </p:normalViewPr>
  <p:slideViewPr>
    <p:cSldViewPr snapToGrid="0" showGuides="1">
      <p:cViewPr>
        <p:scale>
          <a:sx n="100" d="100"/>
          <a:sy n="100" d="100"/>
        </p:scale>
        <p:origin x="534" y="660"/>
      </p:cViewPr>
      <p:guideLst>
        <p:guide orient="horz" pos="2159"/>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08029-A7F8-41B1-A922-2F9F857971D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A571E-2BB6-4D98-B807-DF858A1DC3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7A571E-2BB6-4D98-B807-DF858A1DC3C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7A571E-2BB6-4D98-B807-DF858A1DC3C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85.xml"/><Relationship Id="rId7" Type="http://schemas.openxmlformats.org/officeDocument/2006/relationships/image" Target="../media/image4.png"/><Relationship Id="rId6" Type="http://schemas.openxmlformats.org/officeDocument/2006/relationships/tags" Target="../tags/tag84.xml"/><Relationship Id="rId5" Type="http://schemas.openxmlformats.org/officeDocument/2006/relationships/image" Target="../media/image3.png"/><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image" Target="../media/image2.png"/><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image" Target="../media/image1.png"/><Relationship Id="rId2" Type="http://schemas.openxmlformats.org/officeDocument/2006/relationships/tags" Target="../tags/tag90.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image" Target="../media/image2.png"/><Relationship Id="rId3" Type="http://schemas.openxmlformats.org/officeDocument/2006/relationships/tags" Target="../tags/tag98.xml"/><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07.xml"/><Relationship Id="rId7" Type="http://schemas.openxmlformats.org/officeDocument/2006/relationships/image" Target="../media/image4.png"/><Relationship Id="rId6" Type="http://schemas.openxmlformats.org/officeDocument/2006/relationships/tags" Target="../tags/tag106.xml"/><Relationship Id="rId5" Type="http://schemas.openxmlformats.org/officeDocument/2006/relationships/image" Target="../media/image3.png"/><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5.jpeg"/><Relationship Id="rId11" Type="http://schemas.openxmlformats.org/officeDocument/2006/relationships/image" Target="../media/image2.png"/><Relationship Id="rId10" Type="http://schemas.openxmlformats.org/officeDocument/2006/relationships/tags" Target="../tags/tag12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image" Target="../media/image5.jpeg"/><Relationship Id="rId11" Type="http://schemas.openxmlformats.org/officeDocument/2006/relationships/image" Target="../media/image2.png"/><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6.jpeg"/><Relationship Id="rId11" Type="http://schemas.openxmlformats.org/officeDocument/2006/relationships/image" Target="../media/image2.png"/><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image" Target="../media/image5.jpeg"/><Relationship Id="rId13" Type="http://schemas.openxmlformats.org/officeDocument/2006/relationships/image" Target="../media/image2.png"/><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image" Target="../media/image8.png"/><Relationship Id="rId3" Type="http://schemas.openxmlformats.org/officeDocument/2006/relationships/tags" Target="../tags/tag147.xml"/><Relationship Id="rId2" Type="http://schemas.openxmlformats.org/officeDocument/2006/relationships/image" Target="../media/image7.png"/><Relationship Id="rId10" Type="http://schemas.openxmlformats.org/officeDocument/2006/relationships/tags" Target="../tags/tag15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3.xml"/><Relationship Id="rId7" Type="http://schemas.openxmlformats.org/officeDocument/2006/relationships/image" Target="../media/image4.png"/><Relationship Id="rId6" Type="http://schemas.openxmlformats.org/officeDocument/2006/relationships/tags" Target="../tags/tag12.xml"/><Relationship Id="rId5" Type="http://schemas.openxmlformats.org/officeDocument/2006/relationships/image" Target="../media/image3.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image" Target="../media/image2.png"/><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tags" Target="../tags/tag19.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1.xml"/><Relationship Id="rId7" Type="http://schemas.openxmlformats.org/officeDocument/2006/relationships/image" Target="../media/image4.png"/><Relationship Id="rId6" Type="http://schemas.openxmlformats.org/officeDocument/2006/relationships/tags" Target="../tags/tag30.xml"/><Relationship Id="rId5" Type="http://schemas.openxmlformats.org/officeDocument/2006/relationships/image" Target="../media/image3.png"/><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42.xml"/><Relationship Id="rId7" Type="http://schemas.openxmlformats.org/officeDocument/2006/relationships/image" Target="../media/image4.png"/><Relationship Id="rId6" Type="http://schemas.openxmlformats.org/officeDocument/2006/relationships/tags" Target="../tags/tag41.xml"/><Relationship Id="rId5" Type="http://schemas.openxmlformats.org/officeDocument/2006/relationships/image" Target="../media/image3.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7" Type="http://schemas.openxmlformats.org/officeDocument/2006/relationships/tags" Target="../tags/tag50.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5.xml"/><Relationship Id="rId7" Type="http://schemas.openxmlformats.org/officeDocument/2006/relationships/image" Target="../media/image4.png"/><Relationship Id="rId6" Type="http://schemas.openxmlformats.org/officeDocument/2006/relationships/tags" Target="../tags/tag54.xml"/><Relationship Id="rId5" Type="http://schemas.openxmlformats.org/officeDocument/2006/relationships/image" Target="../media/image3.png"/><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4.xml"/><Relationship Id="rId7" Type="http://schemas.openxmlformats.org/officeDocument/2006/relationships/image" Target="../media/image4.png"/><Relationship Id="rId6" Type="http://schemas.openxmlformats.org/officeDocument/2006/relationships/tags" Target="../tags/tag63.xml"/><Relationship Id="rId5" Type="http://schemas.openxmlformats.org/officeDocument/2006/relationships/image" Target="../media/image3.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75.xml"/><Relationship Id="rId7" Type="http://schemas.openxmlformats.org/officeDocument/2006/relationships/image" Target="../media/image4.png"/><Relationship Id="rId6" Type="http://schemas.openxmlformats.org/officeDocument/2006/relationships/tags" Target="../tags/tag74.xml"/><Relationship Id="rId5" Type="http://schemas.openxmlformats.org/officeDocument/2006/relationships/image" Target="../media/image3.png"/><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pic>
        <p:nvPicPr>
          <p:cNvPr id="10" name="图片 9" descr="花"/>
          <p:cNvPicPr>
            <a:picLocks noChangeAspect="1"/>
          </p:cNvPicPr>
          <p:nvPr userDrawn="1">
            <p:custDataLst>
              <p:tags r:id="rId2"/>
            </p:custDataLst>
          </p:nvPr>
        </p:nvPicPr>
        <p:blipFill rotWithShape="1">
          <a:blip r:embed="rId3" cstate="screen">
            <a:extLst>
              <a:ext uri="{28A0092B-C50C-407E-A947-70E740481C1C}">
                <a14:useLocalDpi xmlns:a14="http://schemas.microsoft.com/office/drawing/2010/main" val="0"/>
              </a:ext>
            </a:extLst>
          </a:blip>
          <a:srcRect/>
          <a:stretch>
            <a:fillRect/>
          </a:stretch>
        </p:blipFill>
        <p:spPr>
          <a:xfrm>
            <a:off x="-8255" y="776065"/>
            <a:ext cx="12209145" cy="6081935"/>
          </a:xfrm>
          <a:prstGeom prst="rect">
            <a:avLst/>
          </a:prstGeom>
        </p:spPr>
      </p:pic>
      <p:cxnSp>
        <p:nvCxnSpPr>
          <p:cNvPr id="8" name="PA_直接连接符 27"/>
          <p:cNvCxnSpPr/>
          <p:nvPr userDrawn="1">
            <p:custDataLst>
              <p:tags r:id="rId4"/>
            </p:custDataLst>
          </p:nvPr>
        </p:nvCxnSpPr>
        <p:spPr>
          <a:xfrm flipH="1">
            <a:off x="3198808" y="3026772"/>
            <a:ext cx="5372863"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9" name="PA_Graphic 33"/>
          <p:cNvPicPr>
            <a:picLocks noChangeAspect="1"/>
          </p:cNvPicPr>
          <p:nvPr userDrawn="1">
            <p:custDataLst>
              <p:tags r:id="rId5"/>
            </p:custDataLst>
          </p:nvPr>
        </p:nvPicPr>
        <p:blipFill>
          <a:blip r:embed="rId6" cstate="screen">
            <a:extLst>
              <a:ext uri="{28A0092B-C50C-407E-A947-70E740481C1C}">
                <a14:useLocalDpi xmlns:a14="http://schemas.microsoft.com/office/drawing/2010/main" val="0"/>
              </a:ext>
            </a:extLst>
          </a:blip>
          <a:stretch>
            <a:fillRect/>
          </a:stretch>
        </p:blipFill>
        <p:spPr>
          <a:xfrm flipH="1">
            <a:off x="5837904" y="3918652"/>
            <a:ext cx="516192" cy="425675"/>
          </a:xfrm>
          <a:prstGeom prst="rect">
            <a:avLst/>
          </a:prstGeom>
        </p:spPr>
      </p:pic>
      <p:sp>
        <p:nvSpPr>
          <p:cNvPr id="2" name="标题 1"/>
          <p:cNvSpPr>
            <a:spLocks noGrp="1"/>
          </p:cNvSpPr>
          <p:nvPr>
            <p:ph type="ctrTitle" hasCustomPrompt="1"/>
            <p:custDataLst>
              <p:tags r:id="rId7"/>
            </p:custDataLst>
          </p:nvPr>
        </p:nvSpPr>
        <p:spPr>
          <a:xfrm>
            <a:off x="2190711" y="1384640"/>
            <a:ext cx="7810578" cy="1541462"/>
          </a:xfrm>
          <a:noFill/>
        </p:spPr>
        <p:txBody>
          <a:bodyPr lIns="90000" tIns="46800" rIns="90000" bIns="0" anchor="b">
            <a:normAutofit/>
          </a:bodyPr>
          <a:lstStyle>
            <a:lvl1pPr algn="ctr">
              <a:defRPr sz="6600" spc="0" baseline="0">
                <a:solidFill>
                  <a:schemeClr val="accent1"/>
                </a:solidFill>
                <a:latin typeface="Arial" panose="020B0604020202020204" pitchFamily="34" charset="0"/>
                <a:ea typeface="汉仪旗黑-85S" panose="00020600040101010101" pitchFamily="18" charset="-122"/>
                <a:cs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p:custDataLst>
              <p:tags r:id="rId8"/>
            </p:custDataLst>
          </p:nvPr>
        </p:nvSpPr>
        <p:spPr>
          <a:xfrm>
            <a:off x="2190711" y="3149940"/>
            <a:ext cx="7810578" cy="558119"/>
          </a:xfrm>
          <a:noFill/>
        </p:spPr>
        <p:txBody>
          <a:bodyPr lIns="90000" tIns="46800" rIns="90000" bIns="46800">
            <a:normAutofit/>
          </a:bodyPr>
          <a:lstStyle>
            <a:lvl1pPr marL="0" indent="0" algn="ctr">
              <a:buNone/>
              <a:defRPr sz="2000" spc="0" baseline="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tx2"/>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8255" y="298450"/>
            <a:ext cx="12209145" cy="6562090"/>
            <a:chOff x="-8255" y="298450"/>
            <a:chExt cx="12209145" cy="6562090"/>
          </a:xfrm>
        </p:grpSpPr>
        <p:sp>
          <p:nvSpPr>
            <p:cNvPr id="10" name="矩形 9"/>
            <p:cNvSpPr/>
            <p:nvPr userDrawn="1">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3" name="图片 12"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4"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3" name="日期占位符 2"/>
          <p:cNvSpPr>
            <a:spLocks noGrp="1"/>
          </p:cNvSpPr>
          <p:nvPr>
            <p:ph type="dt" sz="half" idx="10"/>
            <p:custDataLst>
              <p:tags r:id="rId10"/>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3"/>
            </p:custDataLst>
          </p:nvPr>
        </p:nvSpPr>
        <p:spPr>
          <a:xfrm>
            <a:off x="669930" y="952508"/>
            <a:ext cx="10852237" cy="5388907"/>
          </a:xfrm>
        </p:spPr>
        <p:txBody>
          <a:bodyPr/>
          <a:lstStyle>
            <a:lvl1pPr>
              <a:defRPr>
                <a:latin typeface="Arial" panose="020B0604020202020204" pitchFamily="34" charset="0"/>
                <a:ea typeface="Microsoft YaHei" panose="020B0503020204020204" charset="-122"/>
                <a:cs typeface="Arial" panose="020B0604020202020204" pitchFamily="34" charset="0"/>
              </a:defRPr>
            </a:lvl1pPr>
            <a:lvl2pPr>
              <a:defRPr>
                <a:latin typeface="Arial" panose="020B0604020202020204" pitchFamily="34" charset="0"/>
                <a:ea typeface="Microsoft YaHei" panose="020B0503020204020204" charset="-122"/>
                <a:cs typeface="Arial" panose="020B0604020202020204" pitchFamily="34" charset="0"/>
              </a:defRPr>
            </a:lvl2pPr>
            <a:lvl3pPr>
              <a:defRPr>
                <a:latin typeface="Arial" panose="020B0604020202020204" pitchFamily="34" charset="0"/>
                <a:ea typeface="Microsoft YaHei" panose="020B0503020204020204" charset="-122"/>
                <a:cs typeface="Arial" panose="020B0604020202020204" pitchFamily="34" charset="0"/>
              </a:defRPr>
            </a:lvl3pPr>
            <a:lvl4pPr>
              <a:defRPr>
                <a:latin typeface="Arial" panose="020B0604020202020204" pitchFamily="34" charset="0"/>
                <a:ea typeface="Microsoft YaHei" panose="020B0503020204020204" charset="-122"/>
                <a:cs typeface="Arial" panose="020B0604020202020204" pitchFamily="34" charset="0"/>
              </a:defRPr>
            </a:lvl4pPr>
            <a:lvl5pPr>
              <a:defRPr>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bg2"/>
        </a:solidFill>
        <a:effectLst/>
      </p:bgPr>
    </p:bg>
    <p:spTree>
      <p:nvGrpSpPr>
        <p:cNvPr id="1" name=""/>
        <p:cNvGrpSpPr/>
        <p:nvPr/>
      </p:nvGrpSpPr>
      <p:grpSpPr>
        <a:xfrm>
          <a:off x="0" y="0"/>
          <a:ext cx="0" cy="0"/>
          <a:chOff x="0" y="0"/>
          <a:chExt cx="0" cy="0"/>
        </a:xfrm>
      </p:grpSpPr>
      <p:pic>
        <p:nvPicPr>
          <p:cNvPr id="9" name="图片 8" descr="花"/>
          <p:cNvPicPr>
            <a:picLocks noChangeAspect="1"/>
          </p:cNvPicPr>
          <p:nvPr userDrawn="1">
            <p:custDataLst>
              <p:tags r:id="rId2"/>
            </p:custDataLst>
          </p:nvPr>
        </p:nvPicPr>
        <p:blipFill rotWithShape="1">
          <a:blip r:embed="rId3" cstate="screen">
            <a:extLst>
              <a:ext uri="{28A0092B-C50C-407E-A947-70E740481C1C}">
                <a14:useLocalDpi xmlns:a14="http://schemas.microsoft.com/office/drawing/2010/main" val="0"/>
              </a:ext>
            </a:extLst>
          </a:blip>
          <a:srcRect/>
          <a:stretch>
            <a:fillRect/>
          </a:stretch>
        </p:blipFill>
        <p:spPr>
          <a:xfrm>
            <a:off x="-8255" y="776065"/>
            <a:ext cx="12209145" cy="6081935"/>
          </a:xfrm>
          <a:prstGeom prst="rect">
            <a:avLst/>
          </a:prstGeom>
        </p:spPr>
      </p:pic>
      <p:cxnSp>
        <p:nvCxnSpPr>
          <p:cNvPr id="7" name="PA_直接连接符 27"/>
          <p:cNvCxnSpPr/>
          <p:nvPr userDrawn="1">
            <p:custDataLst>
              <p:tags r:id="rId4"/>
            </p:custDataLst>
          </p:nvPr>
        </p:nvCxnSpPr>
        <p:spPr>
          <a:xfrm flipH="1">
            <a:off x="3198808" y="3415370"/>
            <a:ext cx="5372863"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8" name="PA_Graphic 33"/>
          <p:cNvPicPr>
            <a:picLocks noChangeAspect="1"/>
          </p:cNvPicPr>
          <p:nvPr userDrawn="1">
            <p:custDataLst>
              <p:tags r:id="rId5"/>
            </p:custDataLst>
          </p:nvPr>
        </p:nvPicPr>
        <p:blipFill>
          <a:blip r:embed="rId6" cstate="screen">
            <a:extLst>
              <a:ext uri="{28A0092B-C50C-407E-A947-70E740481C1C}">
                <a14:useLocalDpi xmlns:a14="http://schemas.microsoft.com/office/drawing/2010/main" val="0"/>
              </a:ext>
            </a:extLst>
          </a:blip>
          <a:stretch>
            <a:fillRect/>
          </a:stretch>
        </p:blipFill>
        <p:spPr>
          <a:xfrm rot="16200000" flipH="1">
            <a:off x="2812164" y="3202533"/>
            <a:ext cx="516192" cy="425675"/>
          </a:xfrm>
          <a:prstGeom prst="rect">
            <a:avLst/>
          </a:prstGeom>
        </p:spPr>
      </p:pic>
      <p:sp>
        <p:nvSpPr>
          <p:cNvPr id="2" name="标题 1"/>
          <p:cNvSpPr>
            <a:spLocks noGrp="1"/>
          </p:cNvSpPr>
          <p:nvPr>
            <p:ph type="title" hasCustomPrompt="1"/>
            <p:custDataLst>
              <p:tags r:id="rId7"/>
            </p:custDataLst>
          </p:nvPr>
        </p:nvSpPr>
        <p:spPr>
          <a:xfrm>
            <a:off x="2190710" y="1773239"/>
            <a:ext cx="7810579" cy="1541462"/>
          </a:xfrm>
        </p:spPr>
        <p:txBody>
          <a:bodyPr lIns="90000" tIns="46800" rIns="90000" bIns="46800" anchor="b">
            <a:normAutofit/>
          </a:bodyPr>
          <a:lstStyle>
            <a:lvl1pPr algn="ctr">
              <a:defRPr sz="5400" spc="0" baseline="0">
                <a:solidFill>
                  <a:schemeClr val="accent1"/>
                </a:solidFill>
                <a:latin typeface="Microsoft YaHei" panose="020B0503020204020204" charset="-122"/>
                <a:ea typeface="汉仪旗黑-85S" panose="00020600040101010101" pitchFamily="18"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12" name="文本占位符 11"/>
          <p:cNvSpPr>
            <a:spLocks noGrp="1"/>
          </p:cNvSpPr>
          <p:nvPr>
            <p:ph type="body" sz="quarter" idx="13"/>
            <p:custDataLst>
              <p:tags r:id="rId11"/>
            </p:custDataLst>
          </p:nvPr>
        </p:nvSpPr>
        <p:spPr>
          <a:xfrm>
            <a:off x="2190750" y="3538538"/>
            <a:ext cx="7810500" cy="773330"/>
          </a:xfrm>
        </p:spPr>
        <p:txBody>
          <a:bodyPr lIns="90000" tIns="46800" rIns="90000" bIns="46800">
            <a:normAutofit/>
          </a:bodyPr>
          <a:lstStyle>
            <a:lvl1pPr marL="0" indent="0" algn="ctr">
              <a:buNone/>
              <a:defRPr sz="2000" spc="0" baseline="0">
                <a:solidFill>
                  <a:schemeClr val="tx1">
                    <a:lumMod val="85000"/>
                    <a:lumOff val="15000"/>
                  </a:schemeClr>
                </a:solidFill>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PA_Graphic 33"/>
          <p:cNvPicPr>
            <a:picLocks noChangeAspect="1"/>
          </p:cNvPicPr>
          <p:nvPr userDrawn="1">
            <p:custDataLst>
              <p:tags r:id="rId3"/>
            </p:custDataLst>
          </p:nvPr>
        </p:nvPicPr>
        <p:blipFill>
          <a:blip r:embed="rId4" cstate="screen">
            <a:extLst>
              <a:ext uri="{28A0092B-C50C-407E-A947-70E740481C1C}">
                <a14:useLocalDpi xmlns:a14="http://schemas.microsoft.com/office/drawing/2010/main" val="0"/>
              </a:ext>
            </a:extLst>
          </a:blip>
          <a:stretch>
            <a:fillRect/>
          </a:stretch>
        </p:blipFill>
        <p:spPr>
          <a:xfrm rot="279626" flipH="1">
            <a:off x="99818" y="481167"/>
            <a:ext cx="443934" cy="366088"/>
          </a:xfrm>
          <a:prstGeom prst="rect">
            <a:avLst/>
          </a:prstGeom>
        </p:spPr>
      </p:pic>
      <p:sp>
        <p:nvSpPr>
          <p:cNvPr id="2" name="标题 1"/>
          <p:cNvSpPr>
            <a:spLocks noGrp="1"/>
          </p:cNvSpPr>
          <p:nvPr>
            <p:ph type="title"/>
            <p:custDataLst>
              <p:tags r:id="rId5"/>
            </p:custDataLst>
          </p:nvPr>
        </p:nvSpPr>
        <p:spPr>
          <a:xfrm>
            <a:off x="669882" y="443230"/>
            <a:ext cx="10852237" cy="441964"/>
          </a:xfrm>
        </p:spPr>
        <p:txBody>
          <a:bodyPr/>
          <a:lstStyle>
            <a:lvl1pPr>
              <a:defRPr baseline="0">
                <a:latin typeface="Microsoft YaHei" panose="020B0503020204020204" charset="-122"/>
                <a:ea typeface="Microsoft YaHei"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879742" y="6349833"/>
            <a:ext cx="2700000" cy="316800"/>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8610600" y="6349833"/>
            <a:ext cx="2700000" cy="316800"/>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8255" y="304200"/>
            <a:ext cx="12209145" cy="6556340"/>
            <a:chOff x="-8255" y="304200"/>
            <a:chExt cx="12209145" cy="6556340"/>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charset="-122"/>
                <a:ea typeface="Microsoft YaHei" panose="020B0503020204020204" charset="-122"/>
              </a:endParaRPr>
            </a:p>
          </p:txBody>
        </p:sp>
        <p:pic>
          <p:nvPicPr>
            <p:cNvPr id="6" name="图片 5"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9" name="图片 8"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0"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hasCustomPrompt="1"/>
            <p:custDataLst>
              <p:tags r:id="rId10"/>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1"/>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vl2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2pPr>
            <a:lvl3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3pPr>
            <a:lvl4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4pPr>
            <a:lvl5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2"/>
            </p:custDataLst>
          </p:nvPr>
        </p:nvSpPr>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Microsoft YaHei" panose="020B0503020204020204" charset="-122"/>
              <a:ea typeface="Microsoft YaHei" panose="020B0503020204020204" charset="-122"/>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vl2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2pPr>
            <a:lvl3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3pPr>
            <a:lvl4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4pPr>
            <a:lvl5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PA_Graphic 33"/>
          <p:cNvPicPr>
            <a:picLocks noChangeAspect="1"/>
          </p:cNvPicPr>
          <p:nvPr userDrawn="1">
            <p:custDataLst>
              <p:tags r:id="rId10"/>
            </p:custDataLst>
          </p:nvPr>
        </p:nvPicPr>
        <p:blipFill>
          <a:blip r:embed="rId11" cstate="screen">
            <a:extLst>
              <a:ext uri="{28A0092B-C50C-407E-A947-70E740481C1C}">
                <a14:useLocalDpi xmlns:a14="http://schemas.microsoft.com/office/drawing/2010/main" val="0"/>
              </a:ext>
            </a:extLst>
          </a:blip>
          <a:stretch>
            <a:fillRect/>
          </a:stretch>
        </p:blipFill>
        <p:spPr>
          <a:xfrm rot="279626" flipH="1">
            <a:off x="125129" y="275282"/>
            <a:ext cx="443934" cy="36608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Microsoft YaHei" panose="020B0503020204020204" charset="-122"/>
              <a:ea typeface="Microsoft YaHei" panose="020B0503020204020204" charset="-122"/>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2" name="PA_Graphic 33"/>
          <p:cNvPicPr>
            <a:picLocks noChangeAspect="1"/>
          </p:cNvPicPr>
          <p:nvPr userDrawn="1">
            <p:custDataLst>
              <p:tags r:id="rId10"/>
            </p:custDataLst>
          </p:nvPr>
        </p:nvPicPr>
        <p:blipFill>
          <a:blip r:embed="rId11" cstate="screen">
            <a:extLst>
              <a:ext uri="{28A0092B-C50C-407E-A947-70E740481C1C}">
                <a14:useLocalDpi xmlns:a14="http://schemas.microsoft.com/office/drawing/2010/main" val="0"/>
              </a:ext>
            </a:extLst>
          </a:blip>
          <a:stretch>
            <a:fillRect/>
          </a:stretch>
        </p:blipFill>
        <p:spPr>
          <a:xfrm rot="279626" flipH="1">
            <a:off x="125129" y="275282"/>
            <a:ext cx="443934" cy="36608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Microsoft YaHei" panose="020B0503020204020204" charset="-122"/>
              <a:ea typeface="Microsoft YaHei" panose="020B0503020204020204" charset="-122"/>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879742" y="6349833"/>
            <a:ext cx="2700000" cy="316800"/>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pic>
        <p:nvPicPr>
          <p:cNvPr id="10" name="PA_Graphic 33"/>
          <p:cNvPicPr>
            <a:picLocks noChangeAspect="1"/>
          </p:cNvPicPr>
          <p:nvPr userDrawn="1">
            <p:custDataLst>
              <p:tags r:id="rId10"/>
            </p:custDataLst>
          </p:nvPr>
        </p:nvPicPr>
        <p:blipFill>
          <a:blip r:embed="rId11" cstate="screen">
            <a:extLst>
              <a:ext uri="{28A0092B-C50C-407E-A947-70E740481C1C}">
                <a14:useLocalDpi xmlns:a14="http://schemas.microsoft.com/office/drawing/2010/main" val="0"/>
              </a:ext>
            </a:extLst>
          </a:blip>
          <a:stretch>
            <a:fillRect/>
          </a:stretch>
        </p:blipFill>
        <p:spPr>
          <a:xfrm rot="21320374">
            <a:off x="11623232" y="6283115"/>
            <a:ext cx="443934" cy="36608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Microsoft YaHei" panose="020B0503020204020204" charset="-122"/>
              <a:ea typeface="Microsoft YaHei" panose="020B0503020204020204" charset="-122"/>
              <a:sym typeface="+mn-ea"/>
            </a:endParaRPr>
          </a:p>
        </p:txBody>
      </p:sp>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879742" y="6349833"/>
            <a:ext cx="2700000" cy="316800"/>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pic>
        <p:nvPicPr>
          <p:cNvPr id="14" name="PA_Graphic 33"/>
          <p:cNvPicPr>
            <a:picLocks noChangeAspect="1"/>
          </p:cNvPicPr>
          <p:nvPr userDrawn="1">
            <p:custDataLst>
              <p:tags r:id="rId12"/>
            </p:custDataLst>
          </p:nvPr>
        </p:nvPicPr>
        <p:blipFill>
          <a:blip r:embed="rId13" cstate="screen">
            <a:extLst>
              <a:ext uri="{28A0092B-C50C-407E-A947-70E740481C1C}">
                <a14:useLocalDpi xmlns:a14="http://schemas.microsoft.com/office/drawing/2010/main" val="0"/>
              </a:ext>
            </a:extLst>
          </a:blip>
          <a:stretch>
            <a:fillRect/>
          </a:stretch>
        </p:blipFill>
        <p:spPr>
          <a:xfrm rot="279626" flipH="1">
            <a:off x="125129" y="275282"/>
            <a:ext cx="443934" cy="36608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图片 7" descr="C:\Users\kingsoft\Desktop\图片2.png图片2"/>
          <p:cNvPicPr>
            <a:picLocks noChangeAspect="1"/>
          </p:cNvPicPr>
          <p:nvPr userDrawn="1">
            <p:custDataLst>
              <p:tags r:id="rId3"/>
            </p:custDataLst>
          </p:nvPr>
        </p:nvPicPr>
        <p:blipFill rotWithShape="1">
          <a:blip r:embed="rId4"/>
          <a:srcRect/>
          <a:stretch>
            <a:fillRect/>
          </a:stretch>
        </p:blipFill>
        <p:spPr>
          <a:xfrm rot="10800000">
            <a:off x="0" y="1270"/>
            <a:ext cx="1052195" cy="1080770"/>
          </a:xfrm>
          <a:prstGeom prst="rect">
            <a:avLst/>
          </a:prstGeom>
        </p:spPr>
      </p:pic>
      <p:sp>
        <p:nvSpPr>
          <p:cNvPr id="10" name="矩形 9"/>
          <p:cNvSpPr/>
          <p:nvPr userDrawn="1">
            <p:custDataLst>
              <p:tags r:id="rId5"/>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Microsoft YaHei" panose="020B0503020204020204" charset="-122"/>
              <a:ea typeface="Microsoft YaHei" panose="020B0503020204020204" charset="-122"/>
              <a:sym typeface="+mn-ea"/>
            </a:endParaRPr>
          </a:p>
        </p:txBody>
      </p:sp>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191135" y="516890"/>
            <a:ext cx="12209145" cy="6562090"/>
            <a:chOff x="-8255" y="298450"/>
            <a:chExt cx="12209145" cy="6562090"/>
          </a:xfrm>
        </p:grpSpPr>
        <p:sp>
          <p:nvSpPr>
            <p:cNvPr id="7" name="矩形 6"/>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1" name="图片 10"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2"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1"/>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p>
            <a:endParaRPr lang="zh-CN" altLang="en-US"/>
          </a:p>
        </p:txBody>
      </p:sp>
      <p:sp>
        <p:nvSpPr>
          <p:cNvPr id="6" name="灯片编号占位符 5"/>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10" name="图片 9" descr="花"/>
          <p:cNvPicPr>
            <a:picLocks noChangeAspect="1"/>
          </p:cNvPicPr>
          <p:nvPr userDrawn="1">
            <p:custDataLst>
              <p:tags r:id="rId2"/>
            </p:custDataLst>
          </p:nvPr>
        </p:nvPicPr>
        <p:blipFill rotWithShape="1">
          <a:blip r:embed="rId3" cstate="screen">
            <a:extLst>
              <a:ext uri="{28A0092B-C50C-407E-A947-70E740481C1C}">
                <a14:useLocalDpi xmlns:a14="http://schemas.microsoft.com/office/drawing/2010/main" val="0"/>
              </a:ext>
            </a:extLst>
          </a:blip>
          <a:srcRect/>
          <a:stretch>
            <a:fillRect/>
          </a:stretch>
        </p:blipFill>
        <p:spPr>
          <a:xfrm>
            <a:off x="-8255" y="776065"/>
            <a:ext cx="12209145" cy="6081935"/>
          </a:xfrm>
          <a:prstGeom prst="rect">
            <a:avLst/>
          </a:prstGeom>
        </p:spPr>
      </p:pic>
      <p:sp>
        <p:nvSpPr>
          <p:cNvPr id="2" name="标题 1"/>
          <p:cNvSpPr>
            <a:spLocks noGrp="1"/>
          </p:cNvSpPr>
          <p:nvPr>
            <p:ph type="title" hasCustomPrompt="1"/>
            <p:custDataLst>
              <p:tags r:id="rId4"/>
            </p:custDataLst>
          </p:nvPr>
        </p:nvSpPr>
        <p:spPr>
          <a:xfrm>
            <a:off x="2190710" y="1773239"/>
            <a:ext cx="7810579" cy="1541462"/>
          </a:xfrm>
          <a:noFill/>
        </p:spPr>
        <p:txBody>
          <a:bodyPr lIns="90000" tIns="46800" rIns="90000" bIns="0" anchor="b">
            <a:normAutofit/>
          </a:bodyPr>
          <a:lstStyle>
            <a:lvl1pPr algn="ctr">
              <a:defRPr sz="5400" cap="all" spc="0" baseline="0">
                <a:solidFill>
                  <a:schemeClr val="accent1"/>
                </a:solidFill>
                <a:latin typeface="Arial" panose="020B0604020202020204" pitchFamily="34" charset="0"/>
                <a:ea typeface="汉仪旗黑-85S" panose="00020600040101010101" pitchFamily="18" charset="-122"/>
                <a:cs typeface="Arial" panose="020B0604020202020204" pitchFamily="34" charset="0"/>
              </a:defRPr>
            </a:lvl1pPr>
          </a:lstStyle>
          <a:p>
            <a:r>
              <a:rPr lang="zh-CN" altLang="en-US" dirty="0"/>
              <a:t>单击此处编辑标题</a:t>
            </a:r>
            <a:endParaRPr lang="zh-CN" altLang="en-US" dirty="0"/>
          </a:p>
        </p:txBody>
      </p:sp>
      <p:cxnSp>
        <p:nvCxnSpPr>
          <p:cNvPr id="8" name="PA_直接连接符 27"/>
          <p:cNvCxnSpPr/>
          <p:nvPr userDrawn="1">
            <p:custDataLst>
              <p:tags r:id="rId5"/>
            </p:custDataLst>
          </p:nvPr>
        </p:nvCxnSpPr>
        <p:spPr>
          <a:xfrm flipH="1">
            <a:off x="3198808" y="3415370"/>
            <a:ext cx="5372863"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9" name="PA_Graphic 33"/>
          <p:cNvPicPr>
            <a:picLocks noChangeAspect="1"/>
          </p:cNvPicPr>
          <p:nvPr userDrawn="1">
            <p:custDataLst>
              <p:tags r:id="rId6"/>
            </p:custDataLst>
          </p:nvPr>
        </p:nvPicPr>
        <p:blipFill>
          <a:blip r:embed="rId7" cstate="screen">
            <a:extLst>
              <a:ext uri="{28A0092B-C50C-407E-A947-70E740481C1C}">
                <a14:useLocalDpi xmlns:a14="http://schemas.microsoft.com/office/drawing/2010/main" val="0"/>
              </a:ext>
            </a:extLst>
          </a:blip>
          <a:stretch>
            <a:fillRect/>
          </a:stretch>
        </p:blipFill>
        <p:spPr>
          <a:xfrm rot="16200000" flipH="1">
            <a:off x="2812164" y="3202533"/>
            <a:ext cx="516192" cy="425675"/>
          </a:xfrm>
          <a:prstGeom prst="rect">
            <a:avLst/>
          </a:prstGeom>
        </p:spPr>
      </p:pic>
      <p:sp>
        <p:nvSpPr>
          <p:cNvPr id="3" name="文本占位符 2"/>
          <p:cNvSpPr>
            <a:spLocks noGrp="1"/>
          </p:cNvSpPr>
          <p:nvPr>
            <p:ph type="body" idx="1"/>
            <p:custDataLst>
              <p:tags r:id="rId8"/>
            </p:custDataLst>
          </p:nvPr>
        </p:nvSpPr>
        <p:spPr>
          <a:xfrm>
            <a:off x="2190710" y="3538539"/>
            <a:ext cx="7810579" cy="1655761"/>
          </a:xfrm>
          <a:noFill/>
        </p:spPr>
        <p:txBody>
          <a:bodyPr lIns="90000" tIns="46800" rIns="90000" bIns="46800">
            <a:normAutofit/>
          </a:bodyPr>
          <a:lstStyle>
            <a:lvl1pPr marL="0" indent="0" algn="ctr">
              <a:buNone/>
              <a:defRPr sz="2000" spc="0" baseline="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8255" y="298450"/>
            <a:ext cx="12209145" cy="6562090"/>
            <a:chOff x="-8255" y="298450"/>
            <a:chExt cx="12209145" cy="6562090"/>
          </a:xfrm>
        </p:grpSpPr>
        <p:sp>
          <p:nvSpPr>
            <p:cNvPr id="12" name="矩形 11"/>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4" name="图片 13"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5"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1"/>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12"/>
            </p:custDataLst>
          </p:nvPr>
        </p:nvSpPr>
        <p:spPr>
          <a:xfrm>
            <a:off x="6238877" y="952508"/>
            <a:ext cx="5283242" cy="5388907"/>
          </a:xfrm>
        </p:spPr>
        <p:txBody>
          <a:bodyPr lIns="90000" tIns="46800" rIns="90000" bIns="46800">
            <a:normAutofit/>
          </a:bodyPr>
          <a:lstStyle>
            <a:lvl1pPr>
              <a:lnSpc>
                <a:spcPct val="120000"/>
              </a:lnSpc>
              <a:defRPr sz="1600">
                <a:latin typeface="Arial" panose="020B0604020202020204" pitchFamily="34" charset="0"/>
                <a:ea typeface="Microsoft YaHei" panose="020B0503020204020204" charset="-122"/>
                <a:cs typeface="Arial" panose="020B0604020202020204" pitchFamily="34" charset="0"/>
              </a:defRPr>
            </a:lvl1pPr>
            <a:lvl2pPr>
              <a:lnSpc>
                <a:spcPct val="120000"/>
              </a:lnSpc>
              <a:defRPr sz="1600">
                <a:latin typeface="Arial" panose="020B0604020202020204" pitchFamily="34" charset="0"/>
                <a:ea typeface="Microsoft YaHei" panose="020B0503020204020204" charset="-122"/>
                <a:cs typeface="Arial" panose="020B0604020202020204" pitchFamily="34" charset="0"/>
              </a:defRPr>
            </a:lvl2pPr>
            <a:lvl3pPr>
              <a:lnSpc>
                <a:spcPct val="120000"/>
              </a:lnSpc>
              <a:defRPr sz="1600">
                <a:latin typeface="Arial" panose="020B0604020202020204" pitchFamily="34" charset="0"/>
                <a:ea typeface="Microsoft YaHei" panose="020B0503020204020204" charset="-122"/>
                <a:cs typeface="Arial" panose="020B0604020202020204" pitchFamily="34" charset="0"/>
              </a:defRPr>
            </a:lvl3pPr>
            <a:lvl4pPr>
              <a:lnSpc>
                <a:spcPct val="120000"/>
              </a:lnSpc>
              <a:defRPr sz="1600">
                <a:latin typeface="Arial" panose="020B0604020202020204" pitchFamily="34" charset="0"/>
                <a:ea typeface="Microsoft YaHei" panose="020B0503020204020204" charset="-122"/>
                <a:cs typeface="Arial" panose="020B0604020202020204" pitchFamily="34" charset="0"/>
              </a:defRPr>
            </a:lvl4pPr>
            <a:lvl5pPr>
              <a:lnSpc>
                <a:spcPct val="120000"/>
              </a:lnSpc>
              <a:defRPr sz="160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4"/>
            </p:custDataLst>
          </p:nvPr>
        </p:nvSpPr>
        <p:spPr/>
        <p:txBody>
          <a:bodyPr/>
          <a:lstStyle/>
          <a:p>
            <a:endParaRPr lang="zh-CN" altLang="en-US"/>
          </a:p>
        </p:txBody>
      </p:sp>
      <p:sp>
        <p:nvSpPr>
          <p:cNvPr id="7" name="灯片编号占位符 6"/>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8255" y="298450"/>
            <a:ext cx="12209145" cy="6562090"/>
            <a:chOff x="-8255" y="298450"/>
            <a:chExt cx="12209145" cy="6562090"/>
          </a:xfrm>
        </p:grpSpPr>
        <p:sp>
          <p:nvSpPr>
            <p:cNvPr id="16" name="矩形 15"/>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8" name="图片 17"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9"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1"/>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Microsoft YaHei" panose="020B0503020204020204" charset="-122"/>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2"/>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3"/>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4"/>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6"/>
            </p:custDataLst>
          </p:nvPr>
        </p:nvSpPr>
        <p:spPr/>
        <p:txBody>
          <a:bodyPr/>
          <a:lstStyle/>
          <a:p>
            <a:endParaRPr lang="zh-CN" altLang="en-US"/>
          </a:p>
        </p:txBody>
      </p:sp>
      <p:sp>
        <p:nvSpPr>
          <p:cNvPr id="9" name="灯片编号占位符 8"/>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8255" y="298450"/>
            <a:ext cx="12209145" cy="6562090"/>
            <a:chOff x="-8255" y="298450"/>
            <a:chExt cx="12209145" cy="6562090"/>
          </a:xfrm>
        </p:grpSpPr>
        <p:sp>
          <p:nvSpPr>
            <p:cNvPr id="10" name="矩形 9"/>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2" name="图片 11"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3"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tx2"/>
        </a:solidFill>
        <a:effectLst/>
      </p:bgPr>
    </p:bg>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8255" y="298450"/>
            <a:ext cx="12209145" cy="6562090"/>
            <a:chOff x="-8255" y="298450"/>
            <a:chExt cx="12209145" cy="6562090"/>
          </a:xfrm>
        </p:grpSpPr>
        <p:sp>
          <p:nvSpPr>
            <p:cNvPr id="15" name="矩形 14"/>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7" name="图片 16"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8"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1"/>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12"/>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13"/>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4"/>
            </p:custDataLst>
          </p:nvPr>
        </p:nvSpPr>
        <p:spPr/>
        <p:txBody>
          <a:bodyPr/>
          <a:lstStyle/>
          <a:p>
            <a:endParaRPr lang="zh-CN" altLang="en-US" dirty="0"/>
          </a:p>
        </p:txBody>
      </p:sp>
      <p:sp>
        <p:nvSpPr>
          <p:cNvPr id="7" name="灯片编号占位符 6"/>
          <p:cNvSpPr>
            <a:spLocks noGrp="1"/>
          </p:cNvSpPr>
          <p:nvPr>
            <p:ph type="sldNum" sz="quarter" idx="12"/>
            <p:custDataLst>
              <p:tags r:id="rId15"/>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8255" y="298450"/>
            <a:ext cx="12209145" cy="6562090"/>
            <a:chOff x="-8255" y="298450"/>
            <a:chExt cx="12209145" cy="6562090"/>
          </a:xfrm>
        </p:grpSpPr>
        <p:sp>
          <p:nvSpPr>
            <p:cNvPr id="13" name="矩形 12"/>
            <p:cNvSpPr/>
            <p:nvPr userDrawn="1">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5" name="图片 14"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6"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竖排标题 1"/>
          <p:cNvSpPr>
            <a:spLocks noGrp="1"/>
          </p:cNvSpPr>
          <p:nvPr>
            <p:ph type="title" orient="vert"/>
            <p:custDataLst>
              <p:tags r:id="rId10"/>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1"/>
            </p:custDataLst>
          </p:nvPr>
        </p:nvSpPr>
        <p:spPr>
          <a:xfrm>
            <a:off x="669925" y="952500"/>
            <a:ext cx="9828101" cy="5388907"/>
          </a:xfrm>
        </p:spPr>
        <p:txBody>
          <a:bodyPr vert="eaVert"/>
          <a:lstStyle>
            <a:lvl1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1pPr>
            <a:lvl2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2pPr>
            <a:lvl3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3pPr>
            <a:lvl4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4pPr>
            <a:lvl5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p>
            <a:endParaRPr lang="zh-CN" altLang="en-US"/>
          </a:p>
        </p:txBody>
      </p:sp>
      <p:sp>
        <p:nvSpPr>
          <p:cNvPr id="6" name="灯片编号占位符 5"/>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59.xml"/><Relationship Id="rId23" Type="http://schemas.openxmlformats.org/officeDocument/2006/relationships/tags" Target="../tags/tag158.xml"/><Relationship Id="rId22" Type="http://schemas.openxmlformats.org/officeDocument/2006/relationships/tags" Target="../tags/tag157.xml"/><Relationship Id="rId21" Type="http://schemas.openxmlformats.org/officeDocument/2006/relationships/tags" Target="../tags/tag156.xml"/><Relationship Id="rId20" Type="http://schemas.openxmlformats.org/officeDocument/2006/relationships/tags" Target="../tags/tag155.xml"/><Relationship Id="rId2" Type="http://schemas.openxmlformats.org/officeDocument/2006/relationships/slideLayout" Target="../slideLayouts/slideLayout2.xml"/><Relationship Id="rId19" Type="http://schemas.openxmlformats.org/officeDocument/2006/relationships/tags" Target="../tags/tag154.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Microsoft YaHei" panose="020B0503020204020204" charset="-122"/>
          <a:ea typeface="Microsoft YaHei"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0.xml"/><Relationship Id="rId1" Type="http://schemas.openxmlformats.org/officeDocument/2006/relationships/tags" Target="../tags/tag17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4.xml"/><Relationship Id="rId1" Type="http://schemas.openxmlformats.org/officeDocument/2006/relationships/tags" Target="../tags/tag18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6.xml"/><Relationship Id="rId1" Type="http://schemas.openxmlformats.org/officeDocument/2006/relationships/tags" Target="../tags/tag185.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87.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1.xml"/><Relationship Id="rId2" Type="http://schemas.openxmlformats.org/officeDocument/2006/relationships/tags" Target="../tags/tag189.xml"/><Relationship Id="rId1" Type="http://schemas.openxmlformats.org/officeDocument/2006/relationships/tags" Target="../tags/tag188.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8.xml"/><Relationship Id="rId2" Type="http://schemas.openxmlformats.org/officeDocument/2006/relationships/image" Target="../media/image9.png"/><Relationship Id="rId1" Type="http://schemas.openxmlformats.org/officeDocument/2006/relationships/tags" Target="../tags/tag16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4.xml"/><Relationship Id="rId1" Type="http://schemas.openxmlformats.org/officeDocument/2006/relationships/tags" Target="../tags/tag17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custDataLst>
              <p:tags r:id="rId1"/>
            </p:custDataLst>
          </p:nvPr>
        </p:nvSpPr>
        <p:spPr>
          <a:xfrm>
            <a:off x="1337310" y="665480"/>
            <a:ext cx="9292590" cy="1882775"/>
          </a:xfrm>
          <a:effectLst>
            <a:outerShdw blurRad="50800" dist="38100" algn="l" rotWithShape="0">
              <a:prstClr val="black">
                <a:alpha val="40000"/>
              </a:prstClr>
            </a:outerShdw>
          </a:effectLst>
        </p:spPr>
        <p:txBody>
          <a:bodyPr>
            <a:normAutofit fontScale="90000"/>
          </a:bodyPr>
          <a:lstStyle/>
          <a:p>
            <a:r>
              <a:rPr lang="en-US" altLang="zh-CN" dirty="0">
                <a:ea typeface="+mj-ea"/>
              </a:rPr>
              <a:t>DIGITAL MUSIC STORE ANALYSIS</a:t>
            </a:r>
            <a:endParaRPr lang="en-US" altLang="zh-CN" dirty="0">
              <a:ea typeface="+mj-ea"/>
            </a:endParaRPr>
          </a:p>
        </p:txBody>
      </p:sp>
      <p:sp>
        <p:nvSpPr>
          <p:cNvPr id="16" name="副标题 15"/>
          <p:cNvSpPr>
            <a:spLocks noGrp="1"/>
          </p:cNvSpPr>
          <p:nvPr>
            <p:ph type="subTitle" idx="1"/>
            <p:custDataLst>
              <p:tags r:id="rId2"/>
            </p:custDataLst>
          </p:nvPr>
        </p:nvSpPr>
        <p:spPr>
          <a:xfrm>
            <a:off x="2190711" y="3061040"/>
            <a:ext cx="7810578" cy="558119"/>
          </a:xfrm>
        </p:spPr>
        <p:txBody>
          <a:bodyPr>
            <a:normAutofit lnSpcReduction="10000"/>
          </a:bodyPr>
          <a:lstStyle/>
          <a:p>
            <a:r>
              <a:rPr lang="en-US" altLang="zh-CN" dirty="0">
                <a:solidFill>
                  <a:srgbClr val="0070C0"/>
                </a:solidFill>
                <a:latin typeface="Arial Black" panose="020B0A04020102020204" charset="0"/>
                <a:cs typeface="Arial Black" panose="020B0A04020102020204" charset="0"/>
                <a:sym typeface="+mn-ea"/>
              </a:rPr>
              <a:t>SQL Project By Ronit Majumdar</a:t>
            </a:r>
            <a:endParaRPr lang="en-US" altLang="zh-CN" dirty="0">
              <a:solidFill>
                <a:srgbClr val="0070C0"/>
              </a:solidFill>
              <a:latin typeface="Arial Black" panose="020B0A04020102020204" charset="0"/>
              <a:cs typeface="Arial Black" panose="020B0A04020102020204" charset="0"/>
              <a:sym typeface="+mn-ea"/>
            </a:endParaRPr>
          </a:p>
        </p:txBody>
      </p:sp>
      <p:sp>
        <p:nvSpPr>
          <p:cNvPr id="2" name="Text Box 1"/>
          <p:cNvSpPr txBox="1"/>
          <p:nvPr/>
        </p:nvSpPr>
        <p:spPr>
          <a:xfrm>
            <a:off x="3714750" y="3806825"/>
            <a:ext cx="4869180" cy="2030095"/>
          </a:xfrm>
          <a:prstGeom prst="rect">
            <a:avLst/>
          </a:prstGeom>
          <a:solidFill>
            <a:schemeClr val="accent2">
              <a:lumMod val="20000"/>
              <a:lumOff val="80000"/>
            </a:schemeClr>
          </a:solidFill>
          <a:effectLst>
            <a:innerShdw blurRad="114300">
              <a:prstClr val="black"/>
            </a:innerShdw>
          </a:effectLst>
        </p:spPr>
        <p:txBody>
          <a:bodyPr wrap="square" rtlCol="0">
            <a:spAutoFit/>
          </a:bodyPr>
          <a:p>
            <a:pPr algn="ctr"/>
            <a:r>
              <a:rPr lang="en-US" b="1">
                <a:solidFill>
                  <a:schemeClr val="tx1"/>
                </a:solidFill>
              </a:rPr>
              <a:t>Portfolio links</a:t>
            </a:r>
            <a:endParaRPr lang="en-US" b="1">
              <a:solidFill>
                <a:schemeClr val="tx1"/>
              </a:solidFill>
            </a:endParaRPr>
          </a:p>
          <a:p>
            <a:pPr algn="ctr"/>
            <a:r>
              <a:rPr lang="en-US">
                <a:gradFill>
                  <a:gsLst>
                    <a:gs pos="0">
                      <a:srgbClr val="012D86"/>
                    </a:gs>
                    <a:gs pos="100000">
                      <a:srgbClr val="0E2557"/>
                    </a:gs>
                  </a:gsLst>
                  <a:lin scaled="0"/>
                </a:gradFill>
              </a:rPr>
              <a:t>LinkedIn: </a:t>
            </a:r>
            <a:endParaRPr lang="en-US">
              <a:gradFill>
                <a:gsLst>
                  <a:gs pos="0">
                    <a:srgbClr val="012D86"/>
                  </a:gs>
                  <a:gs pos="100000">
                    <a:srgbClr val="0E2557"/>
                  </a:gs>
                </a:gsLst>
                <a:lin scaled="0"/>
              </a:gradFill>
            </a:endParaRPr>
          </a:p>
          <a:p>
            <a:pPr algn="ctr"/>
            <a:r>
              <a:rPr lang="en-US"/>
              <a:t>linkedin.com/in/ronit-majumdar</a:t>
            </a:r>
            <a:endParaRPr lang="en-US"/>
          </a:p>
          <a:p>
            <a:pPr algn="ctr"/>
            <a:r>
              <a:rPr lang="en-US">
                <a:gradFill>
                  <a:gsLst>
                    <a:gs pos="0">
                      <a:srgbClr val="012D86"/>
                    </a:gs>
                    <a:gs pos="100000">
                      <a:srgbClr val="0E2557"/>
                    </a:gs>
                  </a:gsLst>
                  <a:lin scaled="0"/>
                </a:gradFill>
              </a:rPr>
              <a:t>GitHub:</a:t>
            </a:r>
            <a:r>
              <a:rPr lang="en-US"/>
              <a:t> </a:t>
            </a:r>
            <a:endParaRPr lang="en-US"/>
          </a:p>
          <a:p>
            <a:pPr algn="ctr"/>
            <a:r>
              <a:rPr lang="en-US"/>
              <a:t>github.com/Ronit1225</a:t>
            </a:r>
            <a:endParaRPr lang="en-US"/>
          </a:p>
          <a:p>
            <a:pPr algn="ctr"/>
            <a:r>
              <a:rPr lang="en-US">
                <a:gradFill>
                  <a:gsLst>
                    <a:gs pos="0">
                      <a:srgbClr val="012D86"/>
                    </a:gs>
                    <a:gs pos="100000">
                      <a:srgbClr val="0E2557"/>
                    </a:gs>
                  </a:gsLst>
                  <a:lin scaled="0"/>
                </a:gradFill>
              </a:rPr>
              <a:t>Showspace:</a:t>
            </a:r>
            <a:r>
              <a:rPr lang="en-US"/>
              <a:t> </a:t>
            </a:r>
            <a:endParaRPr lang="en-US"/>
          </a:p>
          <a:p>
            <a:pPr algn="ctr"/>
            <a:r>
              <a:rPr lang="en-US"/>
              <a:t>showspace.so/s/ronit-majumdar-eb</a:t>
            </a:r>
            <a:endParaRPr lang="en-US"/>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Alternative method to solve Q6</a:t>
            </a:r>
            <a:endParaRPr lang="en-US"/>
          </a:p>
        </p:txBody>
      </p:sp>
      <p:sp>
        <p:nvSpPr>
          <p:cNvPr id="3" name="Content Placeholder 2"/>
          <p:cNvSpPr>
            <a:spLocks noGrp="1"/>
          </p:cNvSpPr>
          <p:nvPr>
            <p:ph sz="half" idx="1"/>
          </p:nvPr>
        </p:nvSpPr>
        <p:spPr>
          <a:xfrm>
            <a:off x="669925" y="952500"/>
            <a:ext cx="5283200" cy="1158240"/>
          </a:xfrm>
        </p:spPr>
        <p:txBody>
          <a:bodyPr>
            <a:normAutofit fontScale="90000" lnSpcReduction="20000"/>
          </a:bodyPr>
          <a:p>
            <a:r>
              <a:rPr lang="en-US" sz="1200" b="1">
                <a:solidFill>
                  <a:schemeClr val="accent5"/>
                </a:solidFill>
              </a:rPr>
              <a:t>we can use the next code where we are using multiple Join's to get the desired filter. </a:t>
            </a:r>
            <a:endParaRPr lang="en-US" sz="1200" b="1">
              <a:solidFill>
                <a:schemeClr val="accent5"/>
              </a:solidFill>
            </a:endParaRPr>
          </a:p>
          <a:p>
            <a:r>
              <a:rPr lang="en-US" sz="1200">
                <a:solidFill>
                  <a:schemeClr val="accent5"/>
                </a:solidFill>
              </a:rPr>
              <a:t>-- This next code is simply joining all the 5 tables and as a result i can recall any column from all the 5 tables.</a:t>
            </a:r>
            <a:endParaRPr lang="en-US" sz="1200">
              <a:solidFill>
                <a:schemeClr val="accent5"/>
              </a:solidFill>
            </a:endParaRPr>
          </a:p>
          <a:p>
            <a:endParaRPr lang="en-US"/>
          </a:p>
          <a:p>
            <a:endParaRPr lang="en-US"/>
          </a:p>
        </p:txBody>
      </p:sp>
      <p:sp>
        <p:nvSpPr>
          <p:cNvPr id="4" name="Content Placeholder 3"/>
          <p:cNvSpPr>
            <a:spLocks noGrp="1"/>
          </p:cNvSpPr>
          <p:nvPr>
            <p:ph sz="half" idx="2"/>
          </p:nvPr>
        </p:nvSpPr>
        <p:spPr>
          <a:xfrm>
            <a:off x="6238875" y="1906270"/>
            <a:ext cx="5283200" cy="2625090"/>
          </a:xfrm>
        </p:spPr>
        <p:txBody>
          <a:bodyPr/>
          <a:p>
            <a:pPr marL="0" indent="0">
              <a:buNone/>
            </a:pPr>
            <a:r>
              <a:rPr lang="en-US" sz="1200">
                <a:solidFill>
                  <a:schemeClr val="tx1"/>
                </a:solidFill>
              </a:rPr>
              <a:t> We are getting the bellow result as per requirement.</a:t>
            </a:r>
            <a:endParaRPr lang="en-US" sz="1200">
              <a:solidFill>
                <a:schemeClr val="tx1"/>
              </a:solidFill>
            </a:endParaRPr>
          </a:p>
          <a:p>
            <a:pPr marL="0" indent="0">
              <a:buNone/>
            </a:pPr>
            <a:r>
              <a:rPr lang="en-US" sz="1200">
                <a:solidFill>
                  <a:schemeClr val="accent5"/>
                </a:solidFill>
              </a:rPr>
              <a:t>32   aaronmitchell@yahoo.ca	Aaron	Mitchell	1	Rock	Love In An Elevator	107</a:t>
            </a:r>
            <a:endParaRPr lang="en-US" sz="1200">
              <a:solidFill>
                <a:schemeClr val="accent5"/>
              </a:solidFill>
            </a:endParaRPr>
          </a:p>
          <a:p>
            <a:pPr marL="0" indent="0">
              <a:buNone/>
            </a:pPr>
            <a:r>
              <a:rPr lang="en-US" sz="1200">
                <a:solidFill>
                  <a:schemeClr val="accent5"/>
                </a:solidFill>
              </a:rPr>
              <a:t>32   aaronmitchell@yahoo.ca	Aaron	Mitchell	1	Rock	Right Through You	</a:t>
            </a:r>
            <a:endParaRPr lang="en-US" sz="1200">
              <a:solidFill>
                <a:schemeClr val="accent5"/>
              </a:solidFill>
            </a:endParaRPr>
          </a:p>
          <a:p>
            <a:pPr marL="0" indent="0">
              <a:buNone/>
            </a:pPr>
            <a:r>
              <a:rPr lang="en-US" sz="1200">
                <a:solidFill>
                  <a:schemeClr val="tx1"/>
                </a:solidFill>
              </a:rPr>
              <a:t>Note: this code is unoptimized so using it will make the system slower as many joins do not make good quary.</a:t>
            </a:r>
            <a:endParaRPr lang="en-US" sz="1200">
              <a:solidFill>
                <a:schemeClr val="tx1"/>
              </a:solidFill>
            </a:endParaRPr>
          </a:p>
        </p:txBody>
      </p:sp>
      <p:sp>
        <p:nvSpPr>
          <p:cNvPr id="6" name="Text Box 5"/>
          <p:cNvSpPr txBox="1"/>
          <p:nvPr/>
        </p:nvSpPr>
        <p:spPr>
          <a:xfrm>
            <a:off x="744220" y="1906270"/>
            <a:ext cx="5356225" cy="4435475"/>
          </a:xfrm>
          <a:prstGeom prst="rect">
            <a:avLst/>
          </a:prstGeom>
          <a:solidFill>
            <a:schemeClr val="bg1"/>
          </a:solidFill>
        </p:spPr>
        <p:txBody>
          <a:bodyPr wrap="square" rtlCol="0">
            <a:spAutoFit/>
          </a:bodyPr>
          <a:p>
            <a:pPr marL="228600" indent="-228600" algn="l">
              <a:lnSpc>
                <a:spcPct val="120000"/>
              </a:lnSpc>
              <a:spcBef>
                <a:spcPts val="0"/>
              </a:spcBef>
              <a:spcAft>
                <a:spcPts val="1000"/>
              </a:spcAft>
              <a:buClrTx/>
              <a:buSzTx/>
              <a:buFont typeface="Arial" panose="020B0604020202020204" pitchFamily="34" charset="0"/>
              <a:buChar char="•"/>
            </a:pP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SELECT DISTINCT</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customer.customer_id </a:t>
            </a: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as</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ID, customer.email, customer.first_name, customer.last_name, </a:t>
            </a:r>
            <a:endPar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genre.genre_id, genre.name </a:t>
            </a: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as</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genre_name, track.name </a:t>
            </a: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as</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Track_name, invoice.invoice_id</a:t>
            </a:r>
            <a:endPar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FROM</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customer</a:t>
            </a:r>
            <a:endPar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JOIN</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invoice </a:t>
            </a: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ON</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customer.customer_id = invoice.customer_id</a:t>
            </a:r>
            <a:endPar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JOIN</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invoice_line </a:t>
            </a: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ON</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invoice.invoice_id = invoice_line.invoice_id</a:t>
            </a:r>
            <a:endPar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JOIN</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track </a:t>
            </a: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ON</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track.track_id = invoice_line.track_id  #This is the part which is different</a:t>
            </a:r>
            <a:endPar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JOIN</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genre </a:t>
            </a: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ON</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genre.genre_id = track.genre_id</a:t>
            </a:r>
            <a:endPar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WHERE</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genre.name = 'Rock' </a:t>
            </a:r>
            <a:endPar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200" b="1" spc="150">
                <a:solidFill>
                  <a:schemeClr val="accent5"/>
                </a:solidFill>
                <a:uFillTx/>
                <a:latin typeface="Arial" panose="020B0604020202020204" pitchFamily="34" charset="0"/>
                <a:ea typeface="Microsoft YaHei" panose="020B0503020204020204" charset="-122"/>
                <a:cs typeface="Arial" panose="020B0604020202020204" pitchFamily="34" charset="0"/>
                <a:sym typeface="+mn-ea"/>
              </a:rPr>
              <a:t>ORDER BY</a:t>
            </a:r>
            <a:r>
              <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sym typeface="+mn-ea"/>
              </a:rPr>
              <a:t> email;</a:t>
            </a:r>
            <a:endParaRPr lang="en-US" altLang="en-US" sz="1200" spc="150">
              <a:solidFill>
                <a:schemeClr val="tx1"/>
              </a:solidFill>
              <a:uFillTx/>
              <a:latin typeface="Arial" panose="020B0604020202020204" pitchFamily="34" charset="0"/>
              <a:ea typeface="Microsoft YaHei" panose="020B0503020204020204" charset="-122"/>
              <a:cs typeface="Arial" panose="020B0604020202020204" pitchFamily="34" charset="0"/>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69925" y="443230"/>
            <a:ext cx="10852150" cy="1457325"/>
          </a:xfrm>
        </p:spPr>
        <p:txBody>
          <a:bodyPr>
            <a:normAutofit/>
          </a:bodyPr>
          <a:p>
            <a:r>
              <a:rPr lang="en-US" sz="2000"/>
              <a:t>Q7) Let's invite the artists who have written the most rock music in our dataset.</a:t>
            </a:r>
            <a:r>
              <a:rPr lang="en-US"/>
              <a:t> </a:t>
            </a:r>
            <a:br>
              <a:rPr lang="en-US"/>
            </a:br>
            <a:r>
              <a:rPr lang="en-US" sz="1200"/>
              <a:t>-- </a:t>
            </a:r>
            <a:r>
              <a:rPr lang="en-US" sz="1335"/>
              <a:t>Write a query that returns the Artist name and total track count of the top 10 rock bands</a:t>
            </a:r>
            <a:endParaRPr lang="en-US" sz="1335"/>
          </a:p>
        </p:txBody>
      </p:sp>
      <p:sp>
        <p:nvSpPr>
          <p:cNvPr id="3" name="Content Placeholder 2"/>
          <p:cNvSpPr>
            <a:spLocks noGrp="1"/>
          </p:cNvSpPr>
          <p:nvPr>
            <p:ph sz="half" idx="1"/>
          </p:nvPr>
        </p:nvSpPr>
        <p:spPr>
          <a:xfrm>
            <a:off x="669925" y="1456690"/>
            <a:ext cx="5283200" cy="4884420"/>
          </a:xfrm>
          <a:solidFill>
            <a:schemeClr val="bg1"/>
          </a:solidFill>
        </p:spPr>
        <p:txBody>
          <a:bodyPr>
            <a:normAutofit lnSpcReduction="10000"/>
          </a:bodyPr>
          <a:p>
            <a:r>
              <a:rPr lang="en-US" b="1">
                <a:solidFill>
                  <a:schemeClr val="accent5"/>
                </a:solidFill>
              </a:rPr>
              <a:t>select</a:t>
            </a:r>
            <a:r>
              <a:rPr lang="en-US"/>
              <a:t> artist.artist_id, artist.name, count(artist.artist_id) </a:t>
            </a:r>
            <a:r>
              <a:rPr lang="en-US" b="1">
                <a:solidFill>
                  <a:schemeClr val="accent5"/>
                </a:solidFill>
              </a:rPr>
              <a:t>as</a:t>
            </a:r>
            <a:r>
              <a:rPr lang="en-US"/>
              <a:t> number_of_songs</a:t>
            </a:r>
            <a:endParaRPr lang="en-US"/>
          </a:p>
          <a:p>
            <a:r>
              <a:rPr lang="en-US" b="1">
                <a:solidFill>
                  <a:schemeClr val="accent5"/>
                </a:solidFill>
              </a:rPr>
              <a:t>from</a:t>
            </a:r>
            <a:r>
              <a:rPr lang="en-US"/>
              <a:t> track</a:t>
            </a:r>
            <a:endParaRPr lang="en-US"/>
          </a:p>
          <a:p>
            <a:r>
              <a:rPr lang="en-US" b="1">
                <a:solidFill>
                  <a:schemeClr val="accent5"/>
                </a:solidFill>
              </a:rPr>
              <a:t>join</a:t>
            </a:r>
            <a:r>
              <a:rPr lang="en-US"/>
              <a:t> album_new </a:t>
            </a:r>
            <a:r>
              <a:rPr lang="en-US" b="1">
                <a:solidFill>
                  <a:schemeClr val="accent5"/>
                </a:solidFill>
              </a:rPr>
              <a:t>on</a:t>
            </a:r>
            <a:r>
              <a:rPr lang="en-US"/>
              <a:t> album_new.album_id = track.album_id</a:t>
            </a:r>
            <a:endParaRPr lang="en-US"/>
          </a:p>
          <a:p>
            <a:r>
              <a:rPr lang="en-US" b="1">
                <a:solidFill>
                  <a:schemeClr val="accent5"/>
                </a:solidFill>
              </a:rPr>
              <a:t>join</a:t>
            </a:r>
            <a:r>
              <a:rPr lang="en-US"/>
              <a:t> artist </a:t>
            </a:r>
            <a:r>
              <a:rPr lang="en-US" b="1">
                <a:solidFill>
                  <a:schemeClr val="accent5"/>
                </a:solidFill>
              </a:rPr>
              <a:t>on</a:t>
            </a:r>
            <a:r>
              <a:rPr lang="en-US"/>
              <a:t> artist.artist_id = album_new.artist_id</a:t>
            </a:r>
            <a:endParaRPr lang="en-US"/>
          </a:p>
          <a:p>
            <a:r>
              <a:rPr lang="en-US" b="1">
                <a:solidFill>
                  <a:schemeClr val="accent5"/>
                </a:solidFill>
              </a:rPr>
              <a:t>join</a:t>
            </a:r>
            <a:r>
              <a:rPr lang="en-US"/>
              <a:t> genre </a:t>
            </a:r>
            <a:r>
              <a:rPr lang="en-US" b="1">
                <a:solidFill>
                  <a:schemeClr val="accent5"/>
                </a:solidFill>
              </a:rPr>
              <a:t>on</a:t>
            </a:r>
            <a:r>
              <a:rPr lang="en-US"/>
              <a:t> genre.genre_id = track.genre_id</a:t>
            </a:r>
            <a:endParaRPr lang="en-US"/>
          </a:p>
          <a:p>
            <a:r>
              <a:rPr lang="en-US" b="1">
                <a:solidFill>
                  <a:schemeClr val="accent5"/>
                </a:solidFill>
              </a:rPr>
              <a:t>where</a:t>
            </a:r>
            <a:r>
              <a:rPr lang="en-US"/>
              <a:t> genre.name = 'Rock'</a:t>
            </a:r>
            <a:endParaRPr lang="en-US"/>
          </a:p>
          <a:p>
            <a:r>
              <a:rPr lang="en-US" b="1">
                <a:solidFill>
                  <a:schemeClr val="accent5"/>
                </a:solidFill>
              </a:rPr>
              <a:t>group by</a:t>
            </a:r>
            <a:r>
              <a:rPr lang="en-US"/>
              <a:t> artist.artist_id, artist.name</a:t>
            </a:r>
            <a:endParaRPr lang="en-US"/>
          </a:p>
          <a:p>
            <a:r>
              <a:rPr lang="en-US" b="1">
                <a:solidFill>
                  <a:schemeClr val="accent5"/>
                </a:solidFill>
              </a:rPr>
              <a:t>order by</a:t>
            </a:r>
            <a:r>
              <a:rPr lang="en-US"/>
              <a:t> number_of_songs desc</a:t>
            </a:r>
            <a:endParaRPr lang="en-US"/>
          </a:p>
          <a:p>
            <a:r>
              <a:rPr lang="en-US" b="1">
                <a:solidFill>
                  <a:schemeClr val="accent5"/>
                </a:solidFill>
              </a:rPr>
              <a:t>limit</a:t>
            </a:r>
            <a:r>
              <a:rPr lang="en-US"/>
              <a:t> 10;</a:t>
            </a:r>
            <a:endParaRPr lang="en-US"/>
          </a:p>
        </p:txBody>
      </p:sp>
      <p:graphicFrame>
        <p:nvGraphicFramePr>
          <p:cNvPr id="5" name="Table 4"/>
          <p:cNvGraphicFramePr/>
          <p:nvPr>
            <p:custDataLst>
              <p:tags r:id="rId1"/>
            </p:custDataLst>
          </p:nvPr>
        </p:nvGraphicFramePr>
        <p:xfrm>
          <a:off x="6922135" y="1520825"/>
          <a:ext cx="3842385" cy="3117215"/>
        </p:xfrm>
        <a:graphic>
          <a:graphicData uri="http://schemas.openxmlformats.org/drawingml/2006/table">
            <a:tbl>
              <a:tblPr>
                <a:tableStyleId>{793D81CF-94F2-401A-BA57-92F5A7B2D0C5}</a:tableStyleId>
              </a:tblPr>
              <a:tblGrid>
                <a:gridCol w="629285"/>
                <a:gridCol w="1968500"/>
                <a:gridCol w="1244600"/>
              </a:tblGrid>
              <a:tr h="273685">
                <a:tc>
                  <a:txBody>
                    <a:bodyPr/>
                    <a:p>
                      <a:pPr marL="9525" indent="0" algn="l" fontAlgn="ctr"/>
                      <a:r>
                        <a:rPr lang="en-US" altLang="zh-CN" sz="1100"/>
                        <a:t>artist_id</a:t>
                      </a:r>
                      <a:endParaRPr lang="en-US" altLang="zh-CN" sz="1100"/>
                    </a:p>
                  </a:txBody>
                  <a:tcPr marL="9842" marR="9842" marT="9842" anchor="ctr" anchorCtr="0">
                    <a:lnL w="38100" cmpd="sng">
                      <a:solidFill>
                        <a:schemeClr val="tx1"/>
                      </a:solidFill>
                      <a:prstDash val="solid"/>
                    </a:lnL>
                    <a:lnT w="38100" cmpd="sng">
                      <a:solidFill>
                        <a:schemeClr val="tx1"/>
                      </a:solidFill>
                      <a:prstDash val="solid"/>
                    </a:lnT>
                  </a:tcPr>
                </a:tc>
                <a:tc>
                  <a:txBody>
                    <a:bodyPr/>
                    <a:p>
                      <a:pPr marL="9525" indent="0" algn="l" fontAlgn="ctr"/>
                      <a:r>
                        <a:rPr lang="en-US" altLang="zh-CN" sz="1100"/>
                        <a:t>name</a:t>
                      </a:r>
                      <a:endParaRPr lang="en-US" altLang="zh-CN" sz="1100"/>
                    </a:p>
                  </a:txBody>
                  <a:tcPr marL="9842" marR="9842" marT="9842" anchor="ctr" anchorCtr="0">
                    <a:lnT w="38100" cmpd="sng">
                      <a:solidFill>
                        <a:schemeClr val="tx1"/>
                      </a:solidFill>
                      <a:prstDash val="solid"/>
                    </a:lnT>
                  </a:tcPr>
                </a:tc>
                <a:tc>
                  <a:txBody>
                    <a:bodyPr/>
                    <a:p>
                      <a:pPr marL="9525" indent="0" algn="l" fontAlgn="ctr"/>
                      <a:r>
                        <a:rPr lang="en-US" altLang="zh-CN" sz="1100"/>
                        <a:t>number_of_songs</a:t>
                      </a:r>
                      <a:endParaRPr lang="en-US" altLang="zh-CN" sz="1100"/>
                    </a:p>
                  </a:txBody>
                  <a:tcPr marL="9842" marR="9842" marT="9842" anchor="ctr" anchorCtr="0">
                    <a:lnR w="38100" cmpd="sng">
                      <a:solidFill>
                        <a:schemeClr val="tx1"/>
                      </a:solidFill>
                      <a:prstDash val="solid"/>
                    </a:lnR>
                    <a:lnT w="38100" cmpd="sng">
                      <a:solidFill>
                        <a:schemeClr val="tx1"/>
                      </a:solidFill>
                      <a:prstDash val="solid"/>
                    </a:lnT>
                  </a:tcPr>
                </a:tc>
              </a:tr>
              <a:tr h="413385">
                <a:tc>
                  <a:txBody>
                    <a:bodyPr/>
                    <a:p>
                      <a:pPr marL="9525" indent="0" algn="ctr" fontAlgn="ctr"/>
                      <a:r>
                        <a:rPr lang="en-US" altLang="zh-CN" sz="1100"/>
                        <a:t>22</a:t>
                      </a:r>
                      <a:endParaRPr lang="en-US" altLang="zh-CN" sz="1100"/>
                    </a:p>
                  </a:txBody>
                  <a:tcPr marL="9842" marR="9842" marT="9842" anchor="ctr" anchorCtr="0">
                    <a:lnL w="38100" cmpd="sng">
                      <a:solidFill>
                        <a:schemeClr val="tx1"/>
                      </a:solidFill>
                      <a:prstDash val="solid"/>
                    </a:lnL>
                  </a:tcPr>
                </a:tc>
                <a:tc>
                  <a:txBody>
                    <a:bodyPr/>
                    <a:p>
                      <a:pPr marL="9525" indent="0" algn="l" fontAlgn="ctr"/>
                      <a:r>
                        <a:rPr lang="en-US" altLang="zh-CN" sz="1100"/>
                        <a:t>Led Zeppelin</a:t>
                      </a:r>
                      <a:endParaRPr lang="en-US" altLang="zh-CN" sz="1100"/>
                    </a:p>
                  </a:txBody>
                  <a:tcPr marL="9842" marR="9842" marT="9842" anchor="ctr" anchorCtr="0"/>
                </a:tc>
                <a:tc>
                  <a:txBody>
                    <a:bodyPr/>
                    <a:p>
                      <a:pPr marL="9525" indent="0" algn="ctr" fontAlgn="ctr"/>
                      <a:r>
                        <a:rPr lang="en-US" altLang="zh-CN" sz="1100"/>
                        <a:t>114</a:t>
                      </a:r>
                      <a:endParaRPr lang="en-US" altLang="zh-CN" sz="1100"/>
                    </a:p>
                  </a:txBody>
                  <a:tcPr marL="9842" marR="9842" marT="9842" anchor="ctr" anchorCtr="0">
                    <a:lnR w="38100" cmpd="sng">
                      <a:solidFill>
                        <a:schemeClr val="tx1"/>
                      </a:solidFill>
                      <a:prstDash val="solid"/>
                    </a:lnR>
                  </a:tcPr>
                </a:tc>
              </a:tr>
              <a:tr h="237490">
                <a:tc>
                  <a:txBody>
                    <a:bodyPr/>
                    <a:p>
                      <a:pPr marL="9525" indent="0" algn="ctr" fontAlgn="ctr"/>
                      <a:r>
                        <a:rPr lang="en-US" altLang="zh-CN" sz="1100"/>
                        <a:t>150</a:t>
                      </a:r>
                      <a:endParaRPr lang="en-US" altLang="zh-CN" sz="1100"/>
                    </a:p>
                  </a:txBody>
                  <a:tcPr marL="9842" marR="9842" marT="9842" anchor="ctr" anchorCtr="0">
                    <a:lnL w="38100" cmpd="sng">
                      <a:solidFill>
                        <a:schemeClr val="tx1"/>
                      </a:solidFill>
                      <a:prstDash val="solid"/>
                    </a:lnL>
                  </a:tcPr>
                </a:tc>
                <a:tc>
                  <a:txBody>
                    <a:bodyPr/>
                    <a:p>
                      <a:pPr marL="9525" indent="0" algn="l" fontAlgn="ctr"/>
                      <a:r>
                        <a:rPr lang="en-US" altLang="zh-CN" sz="1100"/>
                        <a:t>U2</a:t>
                      </a:r>
                      <a:endParaRPr lang="en-US" altLang="zh-CN" sz="1100"/>
                    </a:p>
                  </a:txBody>
                  <a:tcPr marL="9842" marR="9842" marT="9842" anchor="ctr" anchorCtr="0"/>
                </a:tc>
                <a:tc>
                  <a:txBody>
                    <a:bodyPr/>
                    <a:p>
                      <a:pPr marL="9525" indent="0" algn="ctr" fontAlgn="ctr"/>
                      <a:r>
                        <a:rPr lang="en-US" altLang="zh-CN" sz="1100"/>
                        <a:t>112</a:t>
                      </a:r>
                      <a:endParaRPr lang="en-US" altLang="zh-CN" sz="1100"/>
                    </a:p>
                  </a:txBody>
                  <a:tcPr marL="9842" marR="9842" marT="9842" anchor="ctr" anchorCtr="0">
                    <a:lnR w="38100" cmpd="sng">
                      <a:solidFill>
                        <a:schemeClr val="tx1"/>
                      </a:solidFill>
                      <a:prstDash val="solid"/>
                    </a:lnR>
                  </a:tcPr>
                </a:tc>
              </a:tr>
              <a:tr h="254000">
                <a:tc>
                  <a:txBody>
                    <a:bodyPr/>
                    <a:p>
                      <a:pPr marL="9525" indent="0" algn="ctr" fontAlgn="ctr"/>
                      <a:r>
                        <a:rPr lang="en-US" altLang="zh-CN" sz="1100"/>
                        <a:t>58</a:t>
                      </a:r>
                      <a:endParaRPr lang="en-US" altLang="zh-CN" sz="1100"/>
                    </a:p>
                  </a:txBody>
                  <a:tcPr marL="9842" marR="9842" marT="9842" anchor="ctr" anchorCtr="0">
                    <a:lnL w="38100" cmpd="sng">
                      <a:solidFill>
                        <a:schemeClr val="tx1"/>
                      </a:solidFill>
                      <a:prstDash val="solid"/>
                    </a:lnL>
                  </a:tcPr>
                </a:tc>
                <a:tc>
                  <a:txBody>
                    <a:bodyPr/>
                    <a:p>
                      <a:pPr marL="9525" indent="0" algn="l" fontAlgn="ctr"/>
                      <a:r>
                        <a:rPr lang="en-US" altLang="zh-CN" sz="1100"/>
                        <a:t>Deep Purple</a:t>
                      </a:r>
                      <a:endParaRPr lang="en-US" altLang="zh-CN" sz="1100"/>
                    </a:p>
                  </a:txBody>
                  <a:tcPr marL="9842" marR="9842" marT="9842" anchor="ctr" anchorCtr="0"/>
                </a:tc>
                <a:tc>
                  <a:txBody>
                    <a:bodyPr/>
                    <a:p>
                      <a:pPr marL="9525" indent="0" algn="ctr" fontAlgn="ctr"/>
                      <a:r>
                        <a:rPr lang="en-US" altLang="zh-CN" sz="1100"/>
                        <a:t>92</a:t>
                      </a:r>
                      <a:endParaRPr lang="en-US" altLang="zh-CN" sz="1100"/>
                    </a:p>
                  </a:txBody>
                  <a:tcPr marL="9842" marR="9842" marT="9842" anchor="ctr" anchorCtr="0">
                    <a:lnR w="38100" cmpd="sng">
                      <a:solidFill>
                        <a:schemeClr val="tx1"/>
                      </a:solidFill>
                      <a:prstDash val="solid"/>
                    </a:lnR>
                  </a:tcPr>
                </a:tc>
              </a:tr>
              <a:tr h="302260">
                <a:tc>
                  <a:txBody>
                    <a:bodyPr/>
                    <a:p>
                      <a:pPr marL="9525" indent="0" algn="ctr" fontAlgn="ctr"/>
                      <a:r>
                        <a:rPr lang="en-US" altLang="zh-CN" sz="1100"/>
                        <a:t>90</a:t>
                      </a:r>
                      <a:endParaRPr lang="en-US" altLang="zh-CN" sz="1100"/>
                    </a:p>
                  </a:txBody>
                  <a:tcPr marL="9842" marR="9842" marT="9842" anchor="ctr" anchorCtr="0">
                    <a:lnL w="38100" cmpd="sng">
                      <a:solidFill>
                        <a:schemeClr val="tx1"/>
                      </a:solidFill>
                      <a:prstDash val="solid"/>
                    </a:lnL>
                  </a:tcPr>
                </a:tc>
                <a:tc>
                  <a:txBody>
                    <a:bodyPr/>
                    <a:p>
                      <a:pPr marL="9525" indent="0" algn="l" fontAlgn="ctr"/>
                      <a:r>
                        <a:rPr lang="en-US" altLang="zh-CN" sz="1100"/>
                        <a:t>Iron Maiden</a:t>
                      </a:r>
                      <a:endParaRPr lang="en-US" altLang="zh-CN" sz="1100"/>
                    </a:p>
                  </a:txBody>
                  <a:tcPr marL="9842" marR="9842" marT="9842" anchor="ctr" anchorCtr="0"/>
                </a:tc>
                <a:tc>
                  <a:txBody>
                    <a:bodyPr/>
                    <a:p>
                      <a:pPr marL="9525" indent="0" algn="ctr" fontAlgn="ctr"/>
                      <a:r>
                        <a:rPr lang="en-US" altLang="zh-CN" sz="1100"/>
                        <a:t>81</a:t>
                      </a:r>
                      <a:endParaRPr lang="en-US" altLang="zh-CN" sz="1100"/>
                    </a:p>
                  </a:txBody>
                  <a:tcPr marL="9842" marR="9842" marT="9842" anchor="ctr" anchorCtr="0">
                    <a:lnR w="38100" cmpd="sng">
                      <a:solidFill>
                        <a:schemeClr val="tx1"/>
                      </a:solidFill>
                      <a:prstDash val="solid"/>
                    </a:lnR>
                  </a:tcPr>
                </a:tc>
              </a:tr>
              <a:tr h="236220">
                <a:tc>
                  <a:txBody>
                    <a:bodyPr/>
                    <a:p>
                      <a:pPr marL="9525" indent="0" algn="ctr" fontAlgn="ctr"/>
                      <a:r>
                        <a:rPr lang="en-US" altLang="zh-CN" sz="1100"/>
                        <a:t>118</a:t>
                      </a:r>
                      <a:endParaRPr lang="en-US" altLang="zh-CN" sz="1100"/>
                    </a:p>
                  </a:txBody>
                  <a:tcPr marL="9842" marR="9842" marT="9842" anchor="ctr" anchorCtr="0">
                    <a:lnL w="38100" cmpd="sng">
                      <a:solidFill>
                        <a:schemeClr val="tx1"/>
                      </a:solidFill>
                      <a:prstDash val="solid"/>
                    </a:lnL>
                  </a:tcPr>
                </a:tc>
                <a:tc>
                  <a:txBody>
                    <a:bodyPr/>
                    <a:p>
                      <a:pPr marL="9525" indent="0" algn="l" fontAlgn="ctr"/>
                      <a:r>
                        <a:rPr lang="en-US" altLang="zh-CN" sz="1100"/>
                        <a:t>Pearl Jam</a:t>
                      </a:r>
                      <a:endParaRPr lang="en-US" altLang="zh-CN" sz="1100"/>
                    </a:p>
                  </a:txBody>
                  <a:tcPr marL="9842" marR="9842" marT="9842" anchor="ctr" anchorCtr="0"/>
                </a:tc>
                <a:tc>
                  <a:txBody>
                    <a:bodyPr/>
                    <a:p>
                      <a:pPr marL="9525" indent="0" algn="ctr" fontAlgn="ctr"/>
                      <a:r>
                        <a:rPr lang="en-US" altLang="zh-CN" sz="1100"/>
                        <a:t>54</a:t>
                      </a:r>
                      <a:endParaRPr lang="en-US" altLang="zh-CN" sz="1100"/>
                    </a:p>
                  </a:txBody>
                  <a:tcPr marL="9842" marR="9842" marT="9842" anchor="ctr" anchorCtr="0">
                    <a:lnR w="38100" cmpd="sng">
                      <a:solidFill>
                        <a:schemeClr val="tx1"/>
                      </a:solidFill>
                      <a:prstDash val="solid"/>
                    </a:lnR>
                  </a:tcPr>
                </a:tc>
              </a:tr>
              <a:tr h="229235">
                <a:tc>
                  <a:txBody>
                    <a:bodyPr/>
                    <a:p>
                      <a:pPr marL="9525" indent="0" algn="ctr" fontAlgn="ctr"/>
                      <a:r>
                        <a:rPr lang="en-US" altLang="zh-CN" sz="1100"/>
                        <a:t>152</a:t>
                      </a:r>
                      <a:endParaRPr lang="en-US" altLang="zh-CN" sz="1100"/>
                    </a:p>
                  </a:txBody>
                  <a:tcPr marL="9842" marR="9842" marT="9842" anchor="ctr" anchorCtr="0">
                    <a:lnL w="38100" cmpd="sng">
                      <a:solidFill>
                        <a:schemeClr val="tx1"/>
                      </a:solidFill>
                      <a:prstDash val="solid"/>
                    </a:lnL>
                  </a:tcPr>
                </a:tc>
                <a:tc>
                  <a:txBody>
                    <a:bodyPr/>
                    <a:p>
                      <a:pPr marL="9525" indent="0" algn="l" fontAlgn="ctr"/>
                      <a:r>
                        <a:rPr lang="en-US" altLang="zh-CN" sz="1100"/>
                        <a:t>Van Halen</a:t>
                      </a:r>
                      <a:endParaRPr lang="en-US" altLang="zh-CN" sz="1100"/>
                    </a:p>
                  </a:txBody>
                  <a:tcPr marL="9842" marR="9842" marT="9842" anchor="ctr" anchorCtr="0"/>
                </a:tc>
                <a:tc>
                  <a:txBody>
                    <a:bodyPr/>
                    <a:p>
                      <a:pPr marL="9525" indent="0" algn="ctr" fontAlgn="ctr"/>
                      <a:r>
                        <a:rPr lang="en-US" altLang="zh-CN" sz="1100"/>
                        <a:t>52</a:t>
                      </a:r>
                      <a:endParaRPr lang="en-US" altLang="zh-CN" sz="1100"/>
                    </a:p>
                  </a:txBody>
                  <a:tcPr marL="9842" marR="9842" marT="9842" anchor="ctr" anchorCtr="0">
                    <a:lnR w="38100" cmpd="sng">
                      <a:solidFill>
                        <a:schemeClr val="tx1"/>
                      </a:solidFill>
                      <a:prstDash val="solid"/>
                    </a:lnR>
                  </a:tcPr>
                </a:tc>
              </a:tr>
              <a:tr h="229235">
                <a:tc>
                  <a:txBody>
                    <a:bodyPr/>
                    <a:p>
                      <a:pPr marL="9525" indent="0" algn="ctr" fontAlgn="ctr"/>
                      <a:r>
                        <a:rPr lang="en-US" altLang="zh-CN" sz="1100"/>
                        <a:t>51</a:t>
                      </a:r>
                      <a:endParaRPr lang="en-US" altLang="zh-CN" sz="1100"/>
                    </a:p>
                  </a:txBody>
                  <a:tcPr marL="9842" marR="9842" marT="9842" anchor="ctr" anchorCtr="0">
                    <a:lnL w="38100" cmpd="sng">
                      <a:solidFill>
                        <a:schemeClr val="tx1"/>
                      </a:solidFill>
                      <a:prstDash val="solid"/>
                    </a:lnL>
                  </a:tcPr>
                </a:tc>
                <a:tc>
                  <a:txBody>
                    <a:bodyPr/>
                    <a:p>
                      <a:pPr marL="9525" indent="0" algn="l" fontAlgn="ctr"/>
                      <a:r>
                        <a:rPr lang="en-US" altLang="zh-CN" sz="1100"/>
                        <a:t>Queen</a:t>
                      </a:r>
                      <a:endParaRPr lang="en-US" altLang="zh-CN" sz="1100"/>
                    </a:p>
                  </a:txBody>
                  <a:tcPr marL="9842" marR="9842" marT="9842" anchor="ctr" anchorCtr="0"/>
                </a:tc>
                <a:tc>
                  <a:txBody>
                    <a:bodyPr/>
                    <a:p>
                      <a:pPr marL="9525" indent="0" algn="ctr" fontAlgn="ctr"/>
                      <a:r>
                        <a:rPr lang="en-US" altLang="zh-CN" sz="1100"/>
                        <a:t>45</a:t>
                      </a:r>
                      <a:endParaRPr lang="en-US" altLang="zh-CN" sz="1100"/>
                    </a:p>
                  </a:txBody>
                  <a:tcPr marL="9842" marR="9842" marT="9842" anchor="ctr" anchorCtr="0">
                    <a:lnR w="38100" cmpd="sng">
                      <a:solidFill>
                        <a:schemeClr val="tx1"/>
                      </a:solidFill>
                      <a:prstDash val="solid"/>
                    </a:lnR>
                  </a:tcPr>
                </a:tc>
              </a:tr>
              <a:tr h="314325">
                <a:tc>
                  <a:txBody>
                    <a:bodyPr/>
                    <a:p>
                      <a:pPr marL="9525" indent="0" algn="ctr" fontAlgn="ctr"/>
                      <a:r>
                        <a:rPr lang="en-US" altLang="zh-CN" sz="1100"/>
                        <a:t>142</a:t>
                      </a:r>
                      <a:endParaRPr lang="en-US" altLang="zh-CN" sz="1100"/>
                    </a:p>
                  </a:txBody>
                  <a:tcPr marL="9842" marR="9842" marT="9842" anchor="ctr" anchorCtr="0">
                    <a:lnL w="38100" cmpd="sng">
                      <a:solidFill>
                        <a:schemeClr val="tx1"/>
                      </a:solidFill>
                      <a:prstDash val="solid"/>
                    </a:lnL>
                  </a:tcPr>
                </a:tc>
                <a:tc>
                  <a:txBody>
                    <a:bodyPr/>
                    <a:p>
                      <a:pPr marL="9525" indent="0" algn="l" fontAlgn="ctr"/>
                      <a:r>
                        <a:rPr lang="en-US" altLang="zh-CN" sz="1100"/>
                        <a:t>The Rolling Stones</a:t>
                      </a:r>
                      <a:endParaRPr lang="en-US" altLang="zh-CN" sz="1100"/>
                    </a:p>
                  </a:txBody>
                  <a:tcPr marL="9842" marR="9842" marT="9842" anchor="ctr" anchorCtr="0"/>
                </a:tc>
                <a:tc>
                  <a:txBody>
                    <a:bodyPr/>
                    <a:p>
                      <a:pPr marL="9525" indent="0" algn="ctr" fontAlgn="ctr"/>
                      <a:r>
                        <a:rPr lang="en-US" altLang="zh-CN" sz="1100"/>
                        <a:t>41</a:t>
                      </a:r>
                      <a:endParaRPr lang="en-US" altLang="zh-CN" sz="1100"/>
                    </a:p>
                  </a:txBody>
                  <a:tcPr marL="9842" marR="9842" marT="9842" anchor="ctr" anchorCtr="0">
                    <a:lnR w="38100" cmpd="sng">
                      <a:solidFill>
                        <a:schemeClr val="tx1"/>
                      </a:solidFill>
                      <a:prstDash val="solid"/>
                    </a:lnR>
                  </a:tcPr>
                </a:tc>
              </a:tr>
              <a:tr h="307975">
                <a:tc>
                  <a:txBody>
                    <a:bodyPr/>
                    <a:p>
                      <a:pPr marL="9525" indent="0" algn="ctr" fontAlgn="ctr"/>
                      <a:r>
                        <a:rPr lang="en-US" altLang="zh-CN" sz="1100"/>
                        <a:t>76</a:t>
                      </a:r>
                      <a:endParaRPr lang="en-US" altLang="zh-CN" sz="1100"/>
                    </a:p>
                  </a:txBody>
                  <a:tcPr marL="9842" marR="9842" marT="9842" anchor="ctr" anchorCtr="0">
                    <a:lnL w="38100" cmpd="sng">
                      <a:solidFill>
                        <a:schemeClr val="tx1"/>
                      </a:solidFill>
                      <a:prstDash val="solid"/>
                    </a:lnL>
                  </a:tcPr>
                </a:tc>
                <a:tc>
                  <a:txBody>
                    <a:bodyPr/>
                    <a:p>
                      <a:pPr marL="9525" indent="0" algn="l" fontAlgn="ctr"/>
                      <a:r>
                        <a:rPr lang="en-US" altLang="zh-CN" sz="1100"/>
                        <a:t>Creedence Clearwater Revival</a:t>
                      </a:r>
                      <a:endParaRPr lang="en-US" altLang="zh-CN" sz="1100"/>
                    </a:p>
                  </a:txBody>
                  <a:tcPr marL="9842" marR="9842" marT="9842" anchor="ctr" anchorCtr="0"/>
                </a:tc>
                <a:tc>
                  <a:txBody>
                    <a:bodyPr/>
                    <a:p>
                      <a:pPr marL="9525" indent="0" algn="ctr" fontAlgn="ctr"/>
                      <a:r>
                        <a:rPr lang="en-US" altLang="zh-CN" sz="1100"/>
                        <a:t>40</a:t>
                      </a:r>
                      <a:endParaRPr lang="en-US" altLang="zh-CN" sz="1100"/>
                    </a:p>
                  </a:txBody>
                  <a:tcPr marL="9842" marR="9842" marT="9842" anchor="ctr" anchorCtr="0">
                    <a:lnR w="38100" cmpd="sng">
                      <a:solidFill>
                        <a:schemeClr val="tx1"/>
                      </a:solidFill>
                      <a:prstDash val="solid"/>
                    </a:lnR>
                  </a:tcPr>
                </a:tc>
              </a:tr>
              <a:tr h="236855">
                <a:tc>
                  <a:txBody>
                    <a:bodyPr/>
                    <a:p>
                      <a:pPr marL="9525" indent="0" algn="ctr" fontAlgn="ctr"/>
                      <a:r>
                        <a:rPr lang="en-US" altLang="zh-CN" sz="1100"/>
                        <a:t>52</a:t>
                      </a:r>
                      <a:endParaRPr lang="en-US" altLang="zh-CN" sz="1100"/>
                    </a:p>
                  </a:txBody>
                  <a:tcPr marL="9842" marR="9842" marT="9842" anchor="ctr" anchorCtr="0">
                    <a:lnL w="38100" cmpd="sng">
                      <a:solidFill>
                        <a:schemeClr val="tx1"/>
                      </a:solidFill>
                      <a:prstDash val="solid"/>
                    </a:lnL>
                    <a:lnB w="38100" cmpd="sng">
                      <a:solidFill>
                        <a:schemeClr val="tx1"/>
                      </a:solidFill>
                      <a:prstDash val="solid"/>
                    </a:lnB>
                  </a:tcPr>
                </a:tc>
                <a:tc>
                  <a:txBody>
                    <a:bodyPr/>
                    <a:p>
                      <a:pPr marL="9525" indent="0" algn="l" fontAlgn="ctr"/>
                      <a:r>
                        <a:rPr lang="en-US" altLang="zh-CN" sz="1100"/>
                        <a:t>Kiss</a:t>
                      </a:r>
                      <a:endParaRPr lang="en-US" altLang="zh-CN" sz="1100"/>
                    </a:p>
                  </a:txBody>
                  <a:tcPr marL="9842" marR="9842" marT="9842" anchor="ctr" anchorCtr="0">
                    <a:lnB w="38100" cmpd="sng">
                      <a:solidFill>
                        <a:schemeClr val="tx1"/>
                      </a:solidFill>
                      <a:prstDash val="solid"/>
                    </a:lnB>
                  </a:tcPr>
                </a:tc>
                <a:tc>
                  <a:txBody>
                    <a:bodyPr/>
                    <a:p>
                      <a:pPr marL="9525" indent="0" algn="ctr" fontAlgn="ctr"/>
                      <a:r>
                        <a:rPr lang="en-US" altLang="zh-CN" sz="1100"/>
                        <a:t>35</a:t>
                      </a:r>
                      <a:endParaRPr lang="en-US" altLang="zh-CN" sz="1100"/>
                    </a:p>
                  </a:txBody>
                  <a:tcPr marL="9842" marR="9842" marT="9842" anchor="ctr" anchorCtr="0">
                    <a:lnR w="38100" cmpd="sng">
                      <a:solidFill>
                        <a:schemeClr val="tx1"/>
                      </a:solidFill>
                      <a:prstDash val="solid"/>
                    </a:lnR>
                    <a:lnB w="38100" cmpd="sng">
                      <a:solidFill>
                        <a:schemeClr val="tx1"/>
                      </a:solidFill>
                      <a:prstDash val="solid"/>
                    </a:lnB>
                  </a:tcPr>
                </a:tc>
              </a:tr>
            </a:tbl>
          </a:graphicData>
        </a:graphic>
      </p:graphicFrame>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69925" y="443230"/>
            <a:ext cx="10852150" cy="1274445"/>
          </a:xfrm>
        </p:spPr>
        <p:txBody>
          <a:bodyPr>
            <a:normAutofit/>
          </a:bodyPr>
          <a:p>
            <a:r>
              <a:rPr lang="en-US" sz="2000"/>
              <a:t>Q8) Return all the track names that have a song length longer than the average song length. </a:t>
            </a:r>
            <a:br>
              <a:rPr lang="en-US"/>
            </a:br>
            <a:r>
              <a:rPr lang="en-US" sz="1335"/>
              <a:t>-- Return the Name and Milliseconds for each track. </a:t>
            </a:r>
            <a:br>
              <a:rPr lang="en-US" sz="1335"/>
            </a:br>
            <a:r>
              <a:rPr lang="en-US" sz="1335"/>
              <a:t>-- Order by the song length with the longest songs listed first</a:t>
            </a:r>
            <a:endParaRPr lang="en-US" sz="1335"/>
          </a:p>
        </p:txBody>
      </p:sp>
      <p:sp>
        <p:nvSpPr>
          <p:cNvPr id="3" name="Content Placeholder 2"/>
          <p:cNvSpPr>
            <a:spLocks noGrp="1"/>
          </p:cNvSpPr>
          <p:nvPr>
            <p:ph sz="half" idx="1"/>
          </p:nvPr>
        </p:nvSpPr>
        <p:spPr>
          <a:xfrm>
            <a:off x="669925" y="1717040"/>
            <a:ext cx="5283200" cy="4624070"/>
          </a:xfrm>
          <a:solidFill>
            <a:schemeClr val="bg1"/>
          </a:solidFill>
        </p:spPr>
        <p:txBody>
          <a:bodyPr/>
          <a:p>
            <a:r>
              <a:rPr lang="en-US" sz="1000" b="1">
                <a:solidFill>
                  <a:schemeClr val="accent5"/>
                </a:solidFill>
              </a:rPr>
              <a:t>select avg</a:t>
            </a:r>
            <a:r>
              <a:rPr lang="en-US" sz="1000"/>
              <a:t>(milliseconds</a:t>
            </a:r>
            <a:r>
              <a:rPr lang="en-US" sz="1000" b="1">
                <a:solidFill>
                  <a:schemeClr val="accent5"/>
                </a:solidFill>
              </a:rPr>
              <a:t>) as</a:t>
            </a:r>
            <a:r>
              <a:rPr lang="en-US" sz="1000"/>
              <a:t> avg_track_length</a:t>
            </a:r>
            <a:endParaRPr lang="en-US" sz="1000"/>
          </a:p>
          <a:p>
            <a:r>
              <a:rPr lang="en-US" sz="1000" b="1">
                <a:solidFill>
                  <a:schemeClr val="accent5"/>
                </a:solidFill>
              </a:rPr>
              <a:t>from</a:t>
            </a:r>
            <a:r>
              <a:rPr lang="en-US" sz="1000"/>
              <a:t> track;</a:t>
            </a:r>
            <a:endParaRPr lang="en-US" sz="1000"/>
          </a:p>
          <a:p>
            <a:r>
              <a:rPr lang="en-US" sz="1000">
                <a:solidFill>
                  <a:schemeClr val="accent5"/>
                </a:solidFill>
              </a:rPr>
              <a:t>-- 393733.3383</a:t>
            </a:r>
            <a:endParaRPr lang="en-US" sz="1000">
              <a:solidFill>
                <a:schemeClr val="accent5"/>
              </a:solidFill>
            </a:endParaRPr>
          </a:p>
          <a:p>
            <a:endParaRPr lang="en-US" sz="1000"/>
          </a:p>
          <a:p>
            <a:r>
              <a:rPr lang="en-US" sz="1200" b="1">
                <a:solidFill>
                  <a:schemeClr val="accent5"/>
                </a:solidFill>
              </a:rPr>
              <a:t>selec</a:t>
            </a:r>
            <a:r>
              <a:rPr lang="en-US" sz="1200"/>
              <a:t>t name, milliseconds</a:t>
            </a:r>
            <a:endParaRPr lang="en-US" sz="1200"/>
          </a:p>
          <a:p>
            <a:r>
              <a:rPr lang="en-US" sz="1200" b="1">
                <a:solidFill>
                  <a:schemeClr val="accent5"/>
                </a:solidFill>
              </a:rPr>
              <a:t>from</a:t>
            </a:r>
            <a:r>
              <a:rPr lang="en-US" sz="1200"/>
              <a:t> track</a:t>
            </a:r>
            <a:endParaRPr lang="en-US" sz="1200"/>
          </a:p>
          <a:p>
            <a:r>
              <a:rPr lang="en-US" sz="1200" b="1">
                <a:solidFill>
                  <a:schemeClr val="accent5"/>
                </a:solidFill>
              </a:rPr>
              <a:t>where</a:t>
            </a:r>
            <a:r>
              <a:rPr lang="en-US" sz="1200"/>
              <a:t> milliseconds &gt; (</a:t>
            </a:r>
            <a:endParaRPr lang="en-US" sz="1200"/>
          </a:p>
          <a:p>
            <a:r>
              <a:rPr lang="en-US" sz="1200" b="1">
                <a:solidFill>
                  <a:schemeClr val="accent5"/>
                </a:solidFill>
              </a:rPr>
              <a:t>select avg(</a:t>
            </a:r>
            <a:r>
              <a:rPr lang="en-US" sz="1200"/>
              <a:t>milliseconds</a:t>
            </a:r>
            <a:r>
              <a:rPr lang="en-US" sz="1200" b="1">
                <a:solidFill>
                  <a:schemeClr val="accent5"/>
                </a:solidFill>
              </a:rPr>
              <a:t>) as</a:t>
            </a:r>
            <a:r>
              <a:rPr lang="en-US" sz="1200"/>
              <a:t> avg_track_length</a:t>
            </a:r>
            <a:endParaRPr lang="en-US" sz="1200"/>
          </a:p>
          <a:p>
            <a:r>
              <a:rPr lang="en-US" sz="1200"/>
              <a:t>from track</a:t>
            </a:r>
            <a:r>
              <a:rPr lang="en-US" sz="1200" b="1">
                <a:solidFill>
                  <a:schemeClr val="accent5"/>
                </a:solidFill>
              </a:rPr>
              <a:t>) #</a:t>
            </a:r>
            <a:r>
              <a:rPr lang="en-US" sz="1200"/>
              <a:t> </a:t>
            </a:r>
            <a:r>
              <a:rPr lang="en-US" sz="1200">
                <a:solidFill>
                  <a:schemeClr val="accent5"/>
                </a:solidFill>
              </a:rPr>
              <a:t>This is done to make the quary dynamic or else simply adding "</a:t>
            </a:r>
            <a:r>
              <a:rPr lang="en-US" sz="1200">
                <a:solidFill>
                  <a:schemeClr val="tx1"/>
                </a:solidFill>
              </a:rPr>
              <a:t>WHERE milliseconds &gt; 393733.3383</a:t>
            </a:r>
            <a:r>
              <a:rPr lang="en-US" sz="1200">
                <a:solidFill>
                  <a:schemeClr val="accent5"/>
                </a:solidFill>
              </a:rPr>
              <a:t>" will give the same result.</a:t>
            </a:r>
            <a:endParaRPr lang="en-US" sz="1200">
              <a:solidFill>
                <a:schemeClr val="accent5"/>
              </a:solidFill>
            </a:endParaRPr>
          </a:p>
          <a:p>
            <a:r>
              <a:rPr lang="en-US" sz="1200" b="1">
                <a:solidFill>
                  <a:schemeClr val="accent5"/>
                </a:solidFill>
              </a:rPr>
              <a:t>order by</a:t>
            </a:r>
            <a:r>
              <a:rPr lang="en-US" sz="1200"/>
              <a:t> milliseconds </a:t>
            </a:r>
            <a:r>
              <a:rPr lang="en-US" sz="1200" b="1">
                <a:solidFill>
                  <a:schemeClr val="accent5"/>
                </a:solidFill>
              </a:rPr>
              <a:t>desc;</a:t>
            </a:r>
            <a:endParaRPr lang="en-US" sz="1200" b="1">
              <a:solidFill>
                <a:schemeClr val="accent5"/>
              </a:solidFill>
            </a:endParaRPr>
          </a:p>
        </p:txBody>
      </p:sp>
      <p:graphicFrame>
        <p:nvGraphicFramePr>
          <p:cNvPr id="5" name="Table 4"/>
          <p:cNvGraphicFramePr/>
          <p:nvPr/>
        </p:nvGraphicFramePr>
        <p:xfrm>
          <a:off x="6512243" y="1717675"/>
          <a:ext cx="4295775" cy="2286000"/>
        </p:xfrm>
        <a:graphic>
          <a:graphicData uri="http://schemas.openxmlformats.org/drawingml/2006/table">
            <a:tbl>
              <a:tblPr>
                <a:tableStyleId>{793D81CF-94F2-401A-BA57-92F5A7B2D0C5}</a:tableStyleId>
              </a:tblPr>
              <a:tblGrid>
                <a:gridCol w="3429000"/>
                <a:gridCol w="866775"/>
              </a:tblGrid>
              <a:tr h="190500">
                <a:tc>
                  <a:txBody>
                    <a:bodyPr/>
                    <a:p>
                      <a:pPr marL="9525" indent="0" algn="l" fontAlgn="ctr"/>
                      <a:r>
                        <a:rPr lang="en-US" altLang="zh-CN" sz="1100"/>
                        <a:t>name</a:t>
                      </a:r>
                      <a:endParaRPr lang="en-US" altLang="zh-CN" sz="1100"/>
                    </a:p>
                  </a:txBody>
                  <a:tcPr marL="9842" marR="9842" marT="9842" anchor="ctr" anchorCtr="0">
                    <a:lnL w="38100" cmpd="sng">
                      <a:solidFill>
                        <a:schemeClr val="tx1"/>
                      </a:solidFill>
                      <a:prstDash val="solid"/>
                    </a:lnL>
                    <a:lnT w="38100" cmpd="sng">
                      <a:solidFill>
                        <a:schemeClr val="tx1"/>
                      </a:solidFill>
                      <a:prstDash val="solid"/>
                    </a:lnT>
                  </a:tcPr>
                </a:tc>
                <a:tc>
                  <a:txBody>
                    <a:bodyPr/>
                    <a:p>
                      <a:pPr marL="9525" indent="0" algn="l" fontAlgn="ctr"/>
                      <a:r>
                        <a:rPr lang="en-US" altLang="zh-CN" sz="1100"/>
                        <a:t>milliseconds</a:t>
                      </a:r>
                      <a:endParaRPr lang="en-US" altLang="zh-CN" sz="1100"/>
                    </a:p>
                  </a:txBody>
                  <a:tcPr marL="9842" marR="9842" marT="9842" anchor="ctr" anchorCtr="0">
                    <a:lnR w="38100" cmpd="sng">
                      <a:solidFill>
                        <a:schemeClr val="tx1"/>
                      </a:solidFill>
                      <a:prstDash val="solid"/>
                    </a:lnR>
                    <a:lnT w="38100" cmpd="sng">
                      <a:solidFill>
                        <a:schemeClr val="tx1"/>
                      </a:solidFill>
                      <a:prstDash val="solid"/>
                    </a:lnT>
                  </a:tcPr>
                </a:tc>
              </a:tr>
              <a:tr h="190500">
                <a:tc>
                  <a:txBody>
                    <a:bodyPr/>
                    <a:p>
                      <a:pPr marL="9525" indent="0" algn="l" fontAlgn="ctr"/>
                      <a:r>
                        <a:rPr lang="en-US" altLang="zh-CN" sz="1100"/>
                        <a:t>Occupation / Precipice</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5286953</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Through a Looking Glass</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5088838</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Greetings from Earth, Pt. 1</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2960293</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The Man With Nine Lives</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2956998</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Battlestar Galactica, Pt. 2</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2956081</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Battlestar Galactica, Pt. 1</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2952702</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Murder On the Rising Star</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2935894</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Battlestar Galactica, Pt. 3</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2927802</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Take the Celestra</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2927677</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Fire In Space</a:t>
                      </a:r>
                      <a:endParaRPr lang="en-US" altLang="zh-CN" sz="1100"/>
                    </a:p>
                  </a:txBody>
                  <a:tcPr marL="9842" marR="9842" marT="9842" anchor="ctr" anchorCtr="0">
                    <a:lnL w="38100" cmpd="sng">
                      <a:solidFill>
                        <a:schemeClr val="tx1"/>
                      </a:solidFill>
                      <a:prstDash val="solid"/>
                    </a:lnL>
                  </a:tcPr>
                </a:tc>
                <a:tc>
                  <a:txBody>
                    <a:bodyPr/>
                    <a:p>
                      <a:pPr marL="9525" indent="0" algn="r" fontAlgn="ctr"/>
                      <a:r>
                        <a:rPr lang="en-US" altLang="zh-CN" sz="1100"/>
                        <a:t>2926593</a:t>
                      </a:r>
                      <a:endParaRPr lang="en-US" altLang="zh-CN" sz="1100"/>
                    </a:p>
                  </a:txBody>
                  <a:tcPr marL="9842" marR="9842" marT="9842" anchor="ctr" anchorCtr="0">
                    <a:lnR w="38100" cmpd="sng">
                      <a:solidFill>
                        <a:schemeClr val="tx1"/>
                      </a:solidFill>
                      <a:prstDash val="solid"/>
                    </a:lnR>
                  </a:tcPr>
                </a:tc>
              </a:tr>
              <a:tr h="190500">
                <a:tc>
                  <a:txBody>
                    <a:bodyPr/>
                    <a:p>
                      <a:pPr marL="9525" indent="0" algn="l" fontAlgn="ctr"/>
                      <a:r>
                        <a:rPr lang="en-US" altLang="zh-CN" sz="1100"/>
                        <a:t>The Long Patrol</a:t>
                      </a:r>
                      <a:endParaRPr lang="en-US" altLang="zh-CN" sz="1100"/>
                    </a:p>
                  </a:txBody>
                  <a:tcPr marL="9842" marR="9842" marT="9842" anchor="ctr" anchorCtr="0">
                    <a:lnL w="38100" cmpd="sng">
                      <a:solidFill>
                        <a:schemeClr val="tx1"/>
                      </a:solidFill>
                      <a:prstDash val="solid"/>
                    </a:lnL>
                    <a:lnB w="38100" cmpd="sng">
                      <a:solidFill>
                        <a:schemeClr val="tx1"/>
                      </a:solidFill>
                      <a:prstDash val="solid"/>
                    </a:lnB>
                  </a:tcPr>
                </a:tc>
                <a:tc>
                  <a:txBody>
                    <a:bodyPr/>
                    <a:p>
                      <a:pPr marL="9525" indent="0" algn="r" fontAlgn="ctr"/>
                      <a:r>
                        <a:rPr lang="en-US" altLang="zh-CN" sz="1100"/>
                        <a:t>2925008</a:t>
                      </a:r>
                      <a:endParaRPr lang="en-US" altLang="zh-CN" sz="1100"/>
                    </a:p>
                  </a:txBody>
                  <a:tcPr marL="9842" marR="9842" marT="9842" anchor="ctr" anchorCtr="0">
                    <a:lnR w="38100" cmpd="sng">
                      <a:solidFill>
                        <a:schemeClr val="tx1"/>
                      </a:solidFill>
                      <a:prstDash val="solid"/>
                    </a:lnR>
                    <a:lnB w="38100" cmpd="sng">
                      <a:solidFill>
                        <a:schemeClr val="tx1"/>
                      </a:solidFill>
                      <a:prstDash val="solid"/>
                    </a:lnB>
                  </a:tcPr>
                </a:tc>
              </a:tr>
            </a:tbl>
          </a:graphicData>
        </a:graphic>
      </p:graphicFrame>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 Finding the count of such track length</a:t>
            </a:r>
            <a:endParaRPr lang="en-US"/>
          </a:p>
        </p:txBody>
      </p:sp>
      <p:sp>
        <p:nvSpPr>
          <p:cNvPr id="3" name="Content Placeholder 2"/>
          <p:cNvSpPr>
            <a:spLocks noGrp="1"/>
          </p:cNvSpPr>
          <p:nvPr>
            <p:ph sz="half" idx="1"/>
          </p:nvPr>
        </p:nvSpPr>
        <p:spPr>
          <a:xfrm>
            <a:off x="669925" y="1199515"/>
            <a:ext cx="5283200" cy="5141595"/>
          </a:xfrm>
          <a:solidFill>
            <a:schemeClr val="bg1"/>
          </a:solidFill>
        </p:spPr>
        <p:txBody>
          <a:bodyPr/>
          <a:p>
            <a:r>
              <a:rPr lang="en-US" b="1">
                <a:solidFill>
                  <a:schemeClr val="accent5"/>
                </a:solidFill>
              </a:rPr>
              <a:t>SELECT COUNT(*) as</a:t>
            </a:r>
            <a:r>
              <a:rPr lang="en-US"/>
              <a:t> Number_of_Tracks_Greaterthan_393733</a:t>
            </a:r>
            <a:endParaRPr lang="en-US"/>
          </a:p>
          <a:p>
            <a:r>
              <a:rPr lang="en-US" b="1">
                <a:solidFill>
                  <a:schemeClr val="accent5"/>
                </a:solidFill>
              </a:rPr>
              <a:t>FROM</a:t>
            </a:r>
            <a:r>
              <a:rPr lang="en-US"/>
              <a:t> track</a:t>
            </a:r>
            <a:endParaRPr lang="en-US"/>
          </a:p>
          <a:p>
            <a:r>
              <a:rPr lang="en-US" b="1">
                <a:solidFill>
                  <a:schemeClr val="accent5"/>
                </a:solidFill>
              </a:rPr>
              <a:t>WHERE</a:t>
            </a:r>
            <a:r>
              <a:rPr lang="en-US"/>
              <a:t> milliseconds &gt; (</a:t>
            </a:r>
            <a:endParaRPr lang="en-US"/>
          </a:p>
          <a:p>
            <a:r>
              <a:rPr lang="en-US"/>
              <a:t>    </a:t>
            </a:r>
            <a:r>
              <a:rPr lang="en-US" b="1">
                <a:solidFill>
                  <a:schemeClr val="accent5"/>
                </a:solidFill>
              </a:rPr>
              <a:t>SELECT AVG(</a:t>
            </a:r>
            <a:r>
              <a:rPr lang="en-US"/>
              <a:t>milliseconds</a:t>
            </a:r>
            <a:r>
              <a:rPr lang="en-US" b="1">
                <a:solidFill>
                  <a:schemeClr val="accent5"/>
                </a:solidFill>
              </a:rPr>
              <a:t>) AS</a:t>
            </a:r>
            <a:r>
              <a:rPr lang="en-US"/>
              <a:t> avg_track_length</a:t>
            </a:r>
            <a:endParaRPr lang="en-US"/>
          </a:p>
          <a:p>
            <a:r>
              <a:rPr lang="en-US"/>
              <a:t>    </a:t>
            </a:r>
            <a:r>
              <a:rPr lang="en-US" b="1">
                <a:solidFill>
                  <a:schemeClr val="accent5"/>
                </a:solidFill>
              </a:rPr>
              <a:t>FROM</a:t>
            </a:r>
            <a:r>
              <a:rPr lang="en-US"/>
              <a:t> track</a:t>
            </a:r>
            <a:endParaRPr lang="en-US"/>
          </a:p>
          <a:p>
            <a:r>
              <a:rPr lang="en-US"/>
              <a:t>);</a:t>
            </a:r>
            <a:endParaRPr lang="en-US"/>
          </a:p>
          <a:p>
            <a:endParaRPr lang="en-US"/>
          </a:p>
        </p:txBody>
      </p:sp>
      <p:sp>
        <p:nvSpPr>
          <p:cNvPr id="4" name="Content Placeholder 3"/>
          <p:cNvSpPr>
            <a:spLocks noGrp="1"/>
          </p:cNvSpPr>
          <p:nvPr>
            <p:ph sz="half" idx="2"/>
          </p:nvPr>
        </p:nvSpPr>
        <p:spPr>
          <a:xfrm>
            <a:off x="6238875" y="1199515"/>
            <a:ext cx="5283200" cy="2734310"/>
          </a:xfrm>
        </p:spPr>
        <p:txBody>
          <a:bodyPr/>
          <a:p>
            <a:r>
              <a:rPr lang="en-US">
                <a:solidFill>
                  <a:schemeClr val="accent5"/>
                </a:solidFill>
                <a:sym typeface="+mn-ea"/>
              </a:rPr>
              <a:t>-- Answer:</a:t>
            </a:r>
            <a:r>
              <a:rPr lang="en-US">
                <a:sym typeface="+mn-ea"/>
              </a:rPr>
              <a:t> Number_of_Tracks_Greaterthan_393733 is </a:t>
            </a:r>
            <a:r>
              <a:rPr lang="en-US">
                <a:solidFill>
                  <a:schemeClr val="accent5"/>
                </a:solidFill>
                <a:sym typeface="+mn-ea"/>
              </a:rPr>
              <a:t>492</a:t>
            </a:r>
            <a:endParaRPr lang="en-US"/>
          </a:p>
          <a:p>
            <a:endParaRPr 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z="2000"/>
              <a:t>Q9) Find how much amount spent by each customer on artists? </a:t>
            </a:r>
            <a:br>
              <a:rPr lang="en-US"/>
            </a:br>
            <a:r>
              <a:rPr lang="en-US" sz="1335"/>
              <a:t>-- Write a query to return customer name, artist name and total spent.</a:t>
            </a:r>
            <a:endParaRPr lang="en-US" sz="1335"/>
          </a:p>
        </p:txBody>
      </p:sp>
      <p:sp>
        <p:nvSpPr>
          <p:cNvPr id="3" name="Content Placeholder 2"/>
          <p:cNvSpPr>
            <a:spLocks noGrp="1"/>
          </p:cNvSpPr>
          <p:nvPr>
            <p:ph sz="half" idx="1"/>
          </p:nvPr>
        </p:nvSpPr>
        <p:spPr>
          <a:xfrm>
            <a:off x="669925" y="1272540"/>
            <a:ext cx="5283200" cy="5068570"/>
          </a:xfrm>
          <a:solidFill>
            <a:schemeClr val="bg1"/>
          </a:solidFill>
        </p:spPr>
        <p:txBody>
          <a:bodyPr>
            <a:normAutofit fontScale="70000"/>
          </a:bodyPr>
          <a:p>
            <a:r>
              <a:rPr lang="en-US" b="1">
                <a:solidFill>
                  <a:schemeClr val="accent5"/>
                </a:solidFill>
              </a:rPr>
              <a:t>with</a:t>
            </a:r>
            <a:r>
              <a:rPr lang="en-US"/>
              <a:t> best_selling_artist </a:t>
            </a:r>
            <a:r>
              <a:rPr lang="en-US" b="1">
                <a:solidFill>
                  <a:schemeClr val="accent5"/>
                </a:solidFill>
              </a:rPr>
              <a:t>as(</a:t>
            </a:r>
            <a:endParaRPr lang="en-US"/>
          </a:p>
          <a:p>
            <a:r>
              <a:rPr lang="en-US" b="1">
                <a:solidFill>
                  <a:schemeClr val="accent5"/>
                </a:solidFill>
              </a:rPr>
              <a:t>select</a:t>
            </a:r>
            <a:r>
              <a:rPr lang="en-US"/>
              <a:t> artist.artist_id </a:t>
            </a:r>
            <a:r>
              <a:rPr lang="en-US" b="1">
                <a:solidFill>
                  <a:schemeClr val="accent5"/>
                </a:solidFill>
              </a:rPr>
              <a:t>as</a:t>
            </a:r>
            <a:r>
              <a:rPr lang="en-US"/>
              <a:t> artist_ID, artist.name </a:t>
            </a:r>
            <a:r>
              <a:rPr lang="en-US" b="1">
                <a:solidFill>
                  <a:schemeClr val="accent5"/>
                </a:solidFill>
              </a:rPr>
              <a:t>as</a:t>
            </a:r>
            <a:r>
              <a:rPr lang="en-US"/>
              <a:t> artist_name, </a:t>
            </a:r>
            <a:endParaRPr lang="en-US"/>
          </a:p>
          <a:p>
            <a:r>
              <a:rPr lang="en-US" b="1">
                <a:solidFill>
                  <a:schemeClr val="accent5"/>
                </a:solidFill>
              </a:rPr>
              <a:t>sum(</a:t>
            </a:r>
            <a:r>
              <a:rPr lang="en-US"/>
              <a:t>invoice_line.unit_price</a:t>
            </a:r>
            <a:r>
              <a:rPr lang="en-US">
                <a:solidFill>
                  <a:schemeClr val="accent5"/>
                </a:solidFill>
              </a:rPr>
              <a:t>*</a:t>
            </a:r>
            <a:r>
              <a:rPr lang="en-US"/>
              <a:t>invoice_line.quantity</a:t>
            </a:r>
            <a:r>
              <a:rPr lang="en-US" b="1">
                <a:solidFill>
                  <a:schemeClr val="accent5"/>
                </a:solidFill>
              </a:rPr>
              <a:t>) as </a:t>
            </a:r>
            <a:r>
              <a:rPr lang="en-US"/>
              <a:t>total_sales</a:t>
            </a:r>
            <a:endParaRPr lang="en-US"/>
          </a:p>
          <a:p>
            <a:r>
              <a:rPr lang="en-US" b="1">
                <a:solidFill>
                  <a:schemeClr val="accent5"/>
                </a:solidFill>
              </a:rPr>
              <a:t>from</a:t>
            </a:r>
            <a:r>
              <a:rPr lang="en-US"/>
              <a:t> invoice_line</a:t>
            </a:r>
            <a:endParaRPr lang="en-US"/>
          </a:p>
          <a:p>
            <a:r>
              <a:rPr lang="en-US" b="1">
                <a:solidFill>
                  <a:schemeClr val="accent5"/>
                </a:solidFill>
              </a:rPr>
              <a:t>join</a:t>
            </a:r>
            <a:r>
              <a:rPr lang="en-US"/>
              <a:t> track </a:t>
            </a:r>
            <a:r>
              <a:rPr lang="en-US" b="1">
                <a:solidFill>
                  <a:schemeClr val="accent5"/>
                </a:solidFill>
              </a:rPr>
              <a:t>on</a:t>
            </a:r>
            <a:r>
              <a:rPr lang="en-US"/>
              <a:t> track.track_id = invoice_line.track_id</a:t>
            </a:r>
            <a:endParaRPr lang="en-US"/>
          </a:p>
          <a:p>
            <a:r>
              <a:rPr lang="en-US" b="1">
                <a:solidFill>
                  <a:schemeClr val="accent5"/>
                </a:solidFill>
              </a:rPr>
              <a:t>join</a:t>
            </a:r>
            <a:r>
              <a:rPr lang="en-US"/>
              <a:t> album_new </a:t>
            </a:r>
            <a:r>
              <a:rPr lang="en-US" b="1">
                <a:solidFill>
                  <a:schemeClr val="accent5"/>
                </a:solidFill>
              </a:rPr>
              <a:t>on</a:t>
            </a:r>
            <a:r>
              <a:rPr lang="en-US"/>
              <a:t> album_new.album_id = track.album_id</a:t>
            </a:r>
            <a:endParaRPr lang="en-US"/>
          </a:p>
          <a:p>
            <a:r>
              <a:rPr lang="en-US" b="1">
                <a:solidFill>
                  <a:schemeClr val="accent5"/>
                </a:solidFill>
              </a:rPr>
              <a:t>join</a:t>
            </a:r>
            <a:r>
              <a:rPr lang="en-US"/>
              <a:t> artist </a:t>
            </a:r>
            <a:r>
              <a:rPr lang="en-US" b="1">
                <a:solidFill>
                  <a:schemeClr val="accent5"/>
                </a:solidFill>
              </a:rPr>
              <a:t>on</a:t>
            </a:r>
            <a:r>
              <a:rPr lang="en-US"/>
              <a:t> artist.artist_id = album_new.artist_id</a:t>
            </a:r>
            <a:endParaRPr lang="en-US"/>
          </a:p>
          <a:p>
            <a:r>
              <a:rPr lang="en-US" b="1">
                <a:solidFill>
                  <a:schemeClr val="accent5"/>
                </a:solidFill>
              </a:rPr>
              <a:t>group by</a:t>
            </a:r>
            <a:r>
              <a:rPr lang="en-US"/>
              <a:t> artist.artist_id, artist.name # here "group by 1" is not working and I have to mention all groups as "GROUP BY artist.artist_id, artist.name"</a:t>
            </a:r>
            <a:endParaRPr lang="en-US"/>
          </a:p>
          <a:p>
            <a:r>
              <a:rPr lang="en-US" b="1">
                <a:solidFill>
                  <a:schemeClr val="accent5"/>
                </a:solidFill>
              </a:rPr>
              <a:t>order by</a:t>
            </a:r>
            <a:r>
              <a:rPr lang="en-US"/>
              <a:t> 3 </a:t>
            </a:r>
            <a:r>
              <a:rPr lang="en-US" b="1">
                <a:solidFill>
                  <a:schemeClr val="accent5"/>
                </a:solidFill>
              </a:rPr>
              <a:t>desc</a:t>
            </a:r>
            <a:endParaRPr lang="en-US"/>
          </a:p>
          <a:p>
            <a:r>
              <a:rPr lang="en-US" b="1">
                <a:solidFill>
                  <a:schemeClr val="accent5"/>
                </a:solidFill>
              </a:rPr>
              <a:t>limit</a:t>
            </a:r>
            <a:r>
              <a:rPr lang="en-US"/>
              <a:t> 1</a:t>
            </a:r>
            <a:endParaRPr lang="en-US"/>
          </a:p>
          <a:p>
            <a:r>
              <a:rPr lang="en-US" b="1">
                <a:solidFill>
                  <a:schemeClr val="accent5"/>
                </a:solidFill>
              </a:rPr>
              <a:t>)</a:t>
            </a:r>
            <a:r>
              <a:rPr lang="en-US"/>
              <a:t> </a:t>
            </a:r>
            <a:r>
              <a:rPr lang="en-US">
                <a:solidFill>
                  <a:schemeClr val="accent5"/>
                </a:solidFill>
              </a:rPr>
              <a:t># This is a CTE named "best_selling_artist" or Common Table Expression. It's a temporary table made to use in further calculations and will be desolved after the execution</a:t>
            </a:r>
            <a:endParaRPr lang="en-US">
              <a:solidFill>
                <a:schemeClr val="accent5"/>
              </a:solidFill>
            </a:endParaRPr>
          </a:p>
        </p:txBody>
      </p:sp>
      <p:sp>
        <p:nvSpPr>
          <p:cNvPr id="5" name="Content Placeholder 2"/>
          <p:cNvSpPr>
            <a:spLocks noGrp="1"/>
          </p:cNvSpPr>
          <p:nvPr>
            <p:custDataLst>
              <p:tags r:id="rId1"/>
            </p:custDataLst>
          </p:nvPr>
        </p:nvSpPr>
        <p:spPr>
          <a:xfrm>
            <a:off x="6238875" y="1272540"/>
            <a:ext cx="5283200" cy="506857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6" name="Text Box 5"/>
          <p:cNvSpPr txBox="1"/>
          <p:nvPr/>
        </p:nvSpPr>
        <p:spPr>
          <a:xfrm>
            <a:off x="6344285" y="1272540"/>
            <a:ext cx="5271770" cy="5068570"/>
          </a:xfrm>
          <a:prstGeom prst="rect">
            <a:avLst/>
          </a:prstGeom>
          <a:solidFill>
            <a:schemeClr val="bg1"/>
          </a:solidFill>
        </p:spPr>
        <p:txBody>
          <a:bodyPr wrap="square" rtlCol="0" anchor="t">
            <a:noAutofit/>
          </a:bodyPr>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select</a:t>
            </a:r>
            <a:r>
              <a:rPr lang="en-US" altLang="en-US" sz="1100" spc="150">
                <a:uFillTx/>
                <a:latin typeface="Arial" panose="020B0604020202020204" pitchFamily="34" charset="0"/>
                <a:ea typeface="Microsoft YaHei" panose="020B0503020204020204" charset="-122"/>
                <a:cs typeface="Arial" panose="020B0604020202020204" pitchFamily="34" charset="0"/>
              </a:rPr>
              <a:t> c.customer_id, c.first_name, c.last_name, bsa.artist_name,</a:t>
            </a:r>
            <a:endParaRPr lang="en-US" altLang="en-US" sz="1100" spc="150">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sum(</a:t>
            </a:r>
            <a:r>
              <a:rPr lang="en-US" altLang="en-US" sz="1100" spc="150">
                <a:uFillTx/>
                <a:latin typeface="Arial" panose="020B0604020202020204" pitchFamily="34" charset="0"/>
                <a:ea typeface="Microsoft YaHei" panose="020B0503020204020204" charset="-122"/>
                <a:cs typeface="Arial" panose="020B0604020202020204" pitchFamily="34" charset="0"/>
              </a:rPr>
              <a:t>il.unit_price*il.quantity</a:t>
            </a: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 as</a:t>
            </a:r>
            <a:r>
              <a:rPr lang="en-US" altLang="en-US" sz="1100" spc="150">
                <a:uFillTx/>
                <a:latin typeface="Arial" panose="020B0604020202020204" pitchFamily="34" charset="0"/>
                <a:ea typeface="Microsoft YaHei" panose="020B0503020204020204" charset="-122"/>
                <a:cs typeface="Arial" panose="020B0604020202020204" pitchFamily="34" charset="0"/>
              </a:rPr>
              <a:t> amount_spend</a:t>
            </a:r>
            <a:endParaRPr lang="en-US" altLang="en-US" sz="1100" spc="150">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from</a:t>
            </a:r>
            <a:r>
              <a:rPr lang="en-US" altLang="en-US" sz="1100" spc="150">
                <a:uFillTx/>
                <a:latin typeface="Arial" panose="020B0604020202020204" pitchFamily="34" charset="0"/>
                <a:ea typeface="Microsoft YaHei" panose="020B0503020204020204" charset="-122"/>
                <a:cs typeface="Arial" panose="020B0604020202020204" pitchFamily="34" charset="0"/>
              </a:rPr>
              <a:t> invoice i </a:t>
            </a:r>
            <a:endParaRPr lang="en-US" altLang="en-US" sz="1100" spc="150">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join</a:t>
            </a:r>
            <a:r>
              <a:rPr lang="en-US" altLang="en-US" sz="1100" spc="150">
                <a:uFillTx/>
                <a:latin typeface="Arial" panose="020B0604020202020204" pitchFamily="34" charset="0"/>
                <a:ea typeface="Microsoft YaHei" panose="020B0503020204020204" charset="-122"/>
                <a:cs typeface="Arial" panose="020B0604020202020204" pitchFamily="34" charset="0"/>
              </a:rPr>
              <a:t> customer c </a:t>
            </a: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on</a:t>
            </a:r>
            <a:r>
              <a:rPr lang="en-US" altLang="en-US" sz="1100" spc="150">
                <a:uFillTx/>
                <a:latin typeface="Arial" panose="020B0604020202020204" pitchFamily="34" charset="0"/>
                <a:ea typeface="Microsoft YaHei" panose="020B0503020204020204" charset="-122"/>
                <a:cs typeface="Arial" panose="020B0604020202020204" pitchFamily="34" charset="0"/>
              </a:rPr>
              <a:t> c.customer_id = i. customer_id</a:t>
            </a:r>
            <a:endParaRPr lang="en-US" altLang="en-US" sz="1100" spc="150">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join</a:t>
            </a:r>
            <a:r>
              <a:rPr lang="en-US" altLang="en-US" sz="1100" spc="150">
                <a:uFillTx/>
                <a:latin typeface="Arial" panose="020B0604020202020204" pitchFamily="34" charset="0"/>
                <a:ea typeface="Microsoft YaHei" panose="020B0503020204020204" charset="-122"/>
                <a:cs typeface="Arial" panose="020B0604020202020204" pitchFamily="34" charset="0"/>
              </a:rPr>
              <a:t> invoice_line il </a:t>
            </a: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on</a:t>
            </a:r>
            <a:r>
              <a:rPr lang="en-US" altLang="en-US" sz="1100" spc="150">
                <a:uFillTx/>
                <a:latin typeface="Arial" panose="020B0604020202020204" pitchFamily="34" charset="0"/>
                <a:ea typeface="Microsoft YaHei" panose="020B0503020204020204" charset="-122"/>
                <a:cs typeface="Arial" panose="020B0604020202020204" pitchFamily="34" charset="0"/>
              </a:rPr>
              <a:t> il.invoice_id = i.invoice_id</a:t>
            </a:r>
            <a:endParaRPr lang="en-US" altLang="en-US" sz="1100" spc="150">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join</a:t>
            </a:r>
            <a:r>
              <a:rPr lang="en-US" altLang="en-US" sz="1100" spc="150">
                <a:uFillTx/>
                <a:latin typeface="Arial" panose="020B0604020202020204" pitchFamily="34" charset="0"/>
                <a:ea typeface="Microsoft YaHei" panose="020B0503020204020204" charset="-122"/>
                <a:cs typeface="Arial" panose="020B0604020202020204" pitchFamily="34" charset="0"/>
              </a:rPr>
              <a:t> track t </a:t>
            </a: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on</a:t>
            </a:r>
            <a:r>
              <a:rPr lang="en-US" altLang="en-US" sz="1100" spc="150">
                <a:uFillTx/>
                <a:latin typeface="Arial" panose="020B0604020202020204" pitchFamily="34" charset="0"/>
                <a:ea typeface="Microsoft YaHei" panose="020B0503020204020204" charset="-122"/>
                <a:cs typeface="Arial" panose="020B0604020202020204" pitchFamily="34" charset="0"/>
              </a:rPr>
              <a:t> t.track_id = il.track_id</a:t>
            </a:r>
            <a:endParaRPr lang="en-US" altLang="en-US" sz="1100" spc="150">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join</a:t>
            </a:r>
            <a:r>
              <a:rPr lang="en-US" altLang="en-US" sz="1100" spc="150">
                <a:uFillTx/>
                <a:latin typeface="Arial" panose="020B0604020202020204" pitchFamily="34" charset="0"/>
                <a:ea typeface="Microsoft YaHei" panose="020B0503020204020204" charset="-122"/>
                <a:cs typeface="Arial" panose="020B0604020202020204" pitchFamily="34" charset="0"/>
              </a:rPr>
              <a:t> album_new alb </a:t>
            </a: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on</a:t>
            </a:r>
            <a:r>
              <a:rPr lang="en-US" altLang="en-US" sz="1100" spc="150">
                <a:uFillTx/>
                <a:latin typeface="Arial" panose="020B0604020202020204" pitchFamily="34" charset="0"/>
                <a:ea typeface="Microsoft YaHei" panose="020B0503020204020204" charset="-122"/>
                <a:cs typeface="Arial" panose="020B0604020202020204" pitchFamily="34" charset="0"/>
              </a:rPr>
              <a:t> alb.album_id = t.album_id</a:t>
            </a:r>
            <a:endParaRPr lang="en-US" altLang="en-US" sz="1100" spc="150">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join</a:t>
            </a:r>
            <a:r>
              <a:rPr lang="en-US" altLang="en-US" sz="1100" spc="150">
                <a:uFillTx/>
                <a:latin typeface="Arial" panose="020B0604020202020204" pitchFamily="34" charset="0"/>
                <a:ea typeface="Microsoft YaHei" panose="020B0503020204020204" charset="-122"/>
                <a:cs typeface="Arial" panose="020B0604020202020204" pitchFamily="34" charset="0"/>
              </a:rPr>
              <a:t> best_selling_artist bsa </a:t>
            </a: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on</a:t>
            </a:r>
            <a:r>
              <a:rPr lang="en-US" altLang="en-US" sz="1100" spc="150">
                <a:uFillTx/>
                <a:latin typeface="Arial" panose="020B0604020202020204" pitchFamily="34" charset="0"/>
                <a:ea typeface="Microsoft YaHei" panose="020B0503020204020204" charset="-122"/>
                <a:cs typeface="Arial" panose="020B0604020202020204" pitchFamily="34" charset="0"/>
              </a:rPr>
              <a:t> bsa.artist_id = alb.artist_id</a:t>
            </a:r>
            <a:endParaRPr lang="en-US" altLang="en-US" sz="1100" spc="150">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group by</a:t>
            </a:r>
            <a:r>
              <a:rPr lang="en-US" altLang="en-US" sz="1100" spc="150">
                <a:uFillTx/>
                <a:latin typeface="Arial" panose="020B0604020202020204" pitchFamily="34" charset="0"/>
                <a:ea typeface="Microsoft YaHei" panose="020B0503020204020204" charset="-122"/>
                <a:cs typeface="Arial" panose="020B0604020202020204" pitchFamily="34" charset="0"/>
              </a:rPr>
              <a:t> 1, 2, 3, 4</a:t>
            </a:r>
            <a:endParaRPr lang="en-US" altLang="en-US" sz="1100" spc="150">
              <a:uFillTx/>
              <a:latin typeface="Arial" panose="020B0604020202020204" pitchFamily="34" charset="0"/>
              <a:ea typeface="Microsoft YaHei" panose="020B0503020204020204" charset="-122"/>
              <a:cs typeface="Arial" panose="020B0604020202020204" pitchFamily="34" charset="0"/>
            </a:endParaRPr>
          </a:p>
          <a:p>
            <a:pPr marL="228600" indent="-228600" algn="l">
              <a:lnSpc>
                <a:spcPct val="12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order by</a:t>
            </a:r>
            <a:r>
              <a:rPr lang="en-US" altLang="en-US" sz="1100" spc="150">
                <a:uFillTx/>
                <a:latin typeface="Arial" panose="020B0604020202020204" pitchFamily="34" charset="0"/>
                <a:ea typeface="Microsoft YaHei" panose="020B0503020204020204" charset="-122"/>
                <a:cs typeface="Arial" panose="020B0604020202020204" pitchFamily="34" charset="0"/>
              </a:rPr>
              <a:t> 5 </a:t>
            </a: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desc;</a:t>
            </a:r>
            <a:endPar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endParaRPr>
          </a:p>
          <a:p>
            <a:pPr marL="228600" indent="-228600" algn="ctr">
              <a:lnSpc>
                <a:spcPct val="9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 Answer:</a:t>
            </a:r>
            <a:endPar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endParaRPr>
          </a:p>
          <a:p>
            <a:pPr marL="228600" indent="-228600" algn="ctr">
              <a:lnSpc>
                <a:spcPct val="9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 Column name: customer_id, First_name, Last_name, artist_name, amount_spend</a:t>
            </a:r>
            <a:endPar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endParaRPr>
          </a:p>
          <a:p>
            <a:pPr marL="228600" indent="-228600" algn="ctr">
              <a:lnSpc>
                <a:spcPct val="9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-- 46	Hugh	O'Reilly	Queen	27.719999999999985</a:t>
            </a:r>
            <a:endPar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endParaRPr>
          </a:p>
          <a:p>
            <a:pPr marL="228600" indent="-228600" algn="ctr">
              <a:lnSpc>
                <a:spcPct val="90000"/>
              </a:lnSpc>
              <a:spcBef>
                <a:spcPts val="0"/>
              </a:spcBef>
              <a:spcAft>
                <a:spcPts val="1000"/>
              </a:spcAft>
              <a:buClrTx/>
              <a:buSzTx/>
              <a:buFont typeface="Arial" panose="020B0604020202020204" pitchFamily="34" charset="0"/>
              <a:buChar char="•"/>
            </a:pPr>
            <a:r>
              <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rPr>
              <a:t>-- 38	Niklas	Schröder	Queen	18.81</a:t>
            </a:r>
            <a:endParaRPr lang="en-US" altLang="en-US" sz="1100" b="1" spc="150">
              <a:solidFill>
                <a:schemeClr val="accent5"/>
              </a:solidFill>
              <a:uFillTx/>
              <a:latin typeface="Arial" panose="020B0604020202020204" pitchFamily="34" charset="0"/>
              <a:ea typeface="Microsoft YaHei" panose="020B0503020204020204" charset="-122"/>
              <a:cs typeface="Arial" panose="020B0604020202020204" pitchFamily="34" charset="0"/>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69925" y="443230"/>
            <a:ext cx="10852150" cy="1068070"/>
          </a:xfrm>
        </p:spPr>
        <p:txBody>
          <a:bodyPr>
            <a:normAutofit/>
          </a:bodyPr>
          <a:p>
            <a:r>
              <a:rPr lang="en-US" sz="2000"/>
              <a:t>Q10) We want to find out the most popular music Genre for each country. </a:t>
            </a:r>
            <a:br>
              <a:rPr lang="en-US" sz="2000"/>
            </a:br>
            <a:r>
              <a:rPr lang="en-US" sz="1335"/>
              <a:t>-- We determine the most popular genre as the genre with the highest amount of purchases. </a:t>
            </a:r>
            <a:br>
              <a:rPr lang="en-US" sz="1335"/>
            </a:br>
            <a:r>
              <a:rPr lang="en-US" sz="1335"/>
              <a:t>-- Write a query that returns each country along with the top Genre. </a:t>
            </a:r>
            <a:br>
              <a:rPr lang="en-US" sz="1335"/>
            </a:br>
            <a:r>
              <a:rPr lang="en-US" sz="1335"/>
              <a:t>-- For countries where the maximum number of purchases is shared return all Genres.</a:t>
            </a:r>
            <a:endParaRPr lang="en-US" sz="1335"/>
          </a:p>
        </p:txBody>
      </p:sp>
      <p:sp>
        <p:nvSpPr>
          <p:cNvPr id="3" name="Content Placeholder 2"/>
          <p:cNvSpPr>
            <a:spLocks noGrp="1"/>
          </p:cNvSpPr>
          <p:nvPr>
            <p:ph sz="half" idx="1"/>
          </p:nvPr>
        </p:nvSpPr>
        <p:spPr>
          <a:xfrm>
            <a:off x="669925" y="1510665"/>
            <a:ext cx="5283200" cy="4830445"/>
          </a:xfrm>
          <a:solidFill>
            <a:schemeClr val="bg1"/>
          </a:solidFill>
        </p:spPr>
        <p:txBody>
          <a:bodyPr>
            <a:normAutofit fontScale="70000"/>
          </a:bodyPr>
          <a:p>
            <a:r>
              <a:rPr lang="en-US" b="1">
                <a:solidFill>
                  <a:schemeClr val="accent5"/>
                </a:solidFill>
              </a:rPr>
              <a:t>with</a:t>
            </a:r>
            <a:r>
              <a:rPr lang="en-US"/>
              <a:t> popular_genre </a:t>
            </a:r>
            <a:r>
              <a:rPr lang="en-US" b="1">
                <a:solidFill>
                  <a:schemeClr val="accent5"/>
                </a:solidFill>
              </a:rPr>
              <a:t>as</a:t>
            </a:r>
            <a:endParaRPr lang="en-US"/>
          </a:p>
          <a:p>
            <a:r>
              <a:rPr lang="en-US" b="1">
                <a:solidFill>
                  <a:schemeClr val="accent5"/>
                </a:solidFill>
              </a:rPr>
              <a:t>(</a:t>
            </a:r>
            <a:endParaRPr lang="en-US" b="1">
              <a:solidFill>
                <a:schemeClr val="accent5"/>
              </a:solidFill>
            </a:endParaRPr>
          </a:p>
          <a:p>
            <a:r>
              <a:rPr lang="en-US" b="1">
                <a:solidFill>
                  <a:schemeClr val="accent5"/>
                </a:solidFill>
              </a:rPr>
              <a:t>select</a:t>
            </a:r>
            <a:r>
              <a:rPr lang="en-US"/>
              <a:t> </a:t>
            </a:r>
            <a:r>
              <a:rPr lang="en-US" b="1">
                <a:solidFill>
                  <a:schemeClr val="accent5"/>
                </a:solidFill>
              </a:rPr>
              <a:t>count(</a:t>
            </a:r>
            <a:r>
              <a:rPr lang="en-US"/>
              <a:t>invoice_line.quantity</a:t>
            </a:r>
            <a:r>
              <a:rPr lang="en-US" b="1">
                <a:solidFill>
                  <a:schemeClr val="accent5"/>
                </a:solidFill>
              </a:rPr>
              <a:t>) as</a:t>
            </a:r>
            <a:r>
              <a:rPr lang="en-US"/>
              <a:t> purchases, customer.country,genre.name, genre.genre_id,</a:t>
            </a:r>
            <a:endParaRPr lang="en-US"/>
          </a:p>
          <a:p>
            <a:r>
              <a:rPr lang="en-US" b="1">
                <a:solidFill>
                  <a:schemeClr val="accent5"/>
                </a:solidFill>
              </a:rPr>
              <a:t>row_number</a:t>
            </a:r>
            <a:r>
              <a:rPr lang="en-US"/>
              <a:t>() </a:t>
            </a:r>
            <a:r>
              <a:rPr lang="en-US" b="1">
                <a:solidFill>
                  <a:schemeClr val="accent5"/>
                </a:solidFill>
              </a:rPr>
              <a:t>over(partition by</a:t>
            </a:r>
            <a:r>
              <a:rPr lang="en-US"/>
              <a:t> customer.country order by count(invoice_line.quantity</a:t>
            </a:r>
            <a:r>
              <a:rPr lang="en-US" b="1">
                <a:solidFill>
                  <a:schemeClr val="accent5"/>
                </a:solidFill>
              </a:rPr>
              <a:t>)desc) as RowNo</a:t>
            </a:r>
            <a:endParaRPr lang="en-US"/>
          </a:p>
          <a:p>
            <a:r>
              <a:rPr lang="en-US" b="1">
                <a:solidFill>
                  <a:schemeClr val="accent5"/>
                </a:solidFill>
              </a:rPr>
              <a:t>from</a:t>
            </a:r>
            <a:r>
              <a:rPr lang="en-US"/>
              <a:t> invoice_line</a:t>
            </a:r>
            <a:endParaRPr lang="en-US"/>
          </a:p>
          <a:p>
            <a:r>
              <a:rPr lang="en-US" b="1">
                <a:solidFill>
                  <a:schemeClr val="accent5"/>
                </a:solidFill>
              </a:rPr>
              <a:t>join</a:t>
            </a:r>
            <a:r>
              <a:rPr lang="en-US"/>
              <a:t> invoice on invoice.invoice_id </a:t>
            </a:r>
            <a:r>
              <a:rPr lang="en-US" b="1">
                <a:solidFill>
                  <a:schemeClr val="accent5"/>
                </a:solidFill>
              </a:rPr>
              <a:t>=</a:t>
            </a:r>
            <a:r>
              <a:rPr lang="en-US"/>
              <a:t> invoice_line.invoice_id</a:t>
            </a:r>
            <a:endParaRPr lang="en-US"/>
          </a:p>
          <a:p>
            <a:r>
              <a:rPr lang="en-US" b="1">
                <a:solidFill>
                  <a:schemeClr val="accent5"/>
                </a:solidFill>
              </a:rPr>
              <a:t>join</a:t>
            </a:r>
            <a:r>
              <a:rPr lang="en-US"/>
              <a:t> customer on  customer.customer_id = invoice.customer_id</a:t>
            </a:r>
            <a:endParaRPr lang="en-US"/>
          </a:p>
          <a:p>
            <a:r>
              <a:rPr lang="en-US" b="1">
                <a:solidFill>
                  <a:schemeClr val="accent5"/>
                </a:solidFill>
              </a:rPr>
              <a:t>join</a:t>
            </a:r>
            <a:r>
              <a:rPr lang="en-US"/>
              <a:t> track on track.track_id = invoice_line.track_id</a:t>
            </a:r>
            <a:endParaRPr lang="en-US"/>
          </a:p>
          <a:p>
            <a:r>
              <a:rPr lang="en-US" b="1">
                <a:solidFill>
                  <a:schemeClr val="accent5"/>
                </a:solidFill>
              </a:rPr>
              <a:t>join</a:t>
            </a:r>
            <a:r>
              <a:rPr lang="en-US"/>
              <a:t> genre on genre.genre_id = track.genre_id</a:t>
            </a:r>
            <a:endParaRPr lang="en-US"/>
          </a:p>
          <a:p>
            <a:r>
              <a:rPr lang="en-US" b="1">
                <a:solidFill>
                  <a:schemeClr val="accent5"/>
                </a:solidFill>
              </a:rPr>
              <a:t>group by</a:t>
            </a:r>
            <a:r>
              <a:rPr lang="en-US"/>
              <a:t> 2,3,4</a:t>
            </a:r>
            <a:endParaRPr lang="en-US"/>
          </a:p>
          <a:p>
            <a:r>
              <a:rPr lang="en-US" b="1">
                <a:solidFill>
                  <a:schemeClr val="accent5"/>
                </a:solidFill>
              </a:rPr>
              <a:t>order by</a:t>
            </a:r>
            <a:r>
              <a:rPr lang="en-US"/>
              <a:t> 2 asc, 1 </a:t>
            </a:r>
            <a:r>
              <a:rPr lang="en-US" b="1">
                <a:solidFill>
                  <a:schemeClr val="accent5"/>
                </a:solidFill>
              </a:rPr>
              <a:t>desc</a:t>
            </a:r>
            <a:endParaRPr lang="en-US"/>
          </a:p>
          <a:p>
            <a:r>
              <a:rPr lang="en-US"/>
              <a:t>) </a:t>
            </a:r>
            <a:endParaRPr lang="en-US"/>
          </a:p>
          <a:p>
            <a:r>
              <a:rPr lang="en-US" b="1">
                <a:solidFill>
                  <a:schemeClr val="accent5"/>
                </a:solidFill>
              </a:rPr>
              <a:t>select*</a:t>
            </a:r>
            <a:r>
              <a:rPr lang="en-US"/>
              <a:t> from popular_genre </a:t>
            </a:r>
            <a:r>
              <a:rPr lang="en-US" b="1">
                <a:solidFill>
                  <a:schemeClr val="accent5"/>
                </a:solidFill>
              </a:rPr>
              <a:t>where RowNo</a:t>
            </a:r>
            <a:r>
              <a:rPr lang="en-US"/>
              <a:t> &lt;= 1;</a:t>
            </a:r>
            <a:endParaRPr lang="en-US"/>
          </a:p>
        </p:txBody>
      </p:sp>
      <p:graphicFrame>
        <p:nvGraphicFramePr>
          <p:cNvPr id="5" name="Table 4"/>
          <p:cNvGraphicFramePr/>
          <p:nvPr>
            <p:custDataLst>
              <p:tags r:id="rId1"/>
            </p:custDataLst>
          </p:nvPr>
        </p:nvGraphicFramePr>
        <p:xfrm>
          <a:off x="6884670" y="1510665"/>
          <a:ext cx="3813175" cy="4972685"/>
        </p:xfrm>
        <a:graphic>
          <a:graphicData uri="http://schemas.openxmlformats.org/drawingml/2006/table">
            <a:tbl>
              <a:tblPr/>
              <a:tblGrid>
                <a:gridCol w="685800"/>
                <a:gridCol w="963295"/>
                <a:gridCol w="1057275"/>
                <a:gridCol w="471170"/>
                <a:gridCol w="635635"/>
              </a:tblGrid>
              <a:tr h="298450">
                <a:tc>
                  <a:txBody>
                    <a:bodyPr/>
                    <a:p>
                      <a:pPr marL="9525" indent="0" algn="l" fontAlgn="ctr"/>
                      <a:r>
                        <a:rPr lang="en-US" altLang="zh-CN" sz="900" b="1" i="0">
                          <a:solidFill>
                            <a:srgbClr val="000000"/>
                          </a:solidFill>
                          <a:latin typeface="Calibri" panose="020F0502020204030204"/>
                          <a:ea typeface="Calibri" panose="020F0502020204030204"/>
                        </a:rPr>
                        <a:t>purchases</a:t>
                      </a:r>
                      <a:endParaRPr lang="en-US" altLang="zh-CN" sz="900" b="1"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8100">
                      <a:solidFill>
                        <a:schemeClr val="tx1"/>
                      </a:solidFill>
                      <a:prstDash val="solid"/>
                    </a:lnT>
                    <a:lnB w="3175">
                      <a:solidFill>
                        <a:schemeClr val="tx1"/>
                      </a:solidFill>
                      <a:prstDash val="solid"/>
                    </a:lnB>
                    <a:noFill/>
                  </a:tcPr>
                </a:tc>
                <a:tc>
                  <a:txBody>
                    <a:bodyPr/>
                    <a:p>
                      <a:pPr marL="9525" indent="0" algn="l" fontAlgn="ctr"/>
                      <a:r>
                        <a:rPr lang="en-US" altLang="zh-CN" sz="900" b="1" i="0">
                          <a:solidFill>
                            <a:srgbClr val="000000"/>
                          </a:solidFill>
                          <a:latin typeface="Calibri" panose="020F0502020204030204"/>
                          <a:ea typeface="Calibri" panose="020F0502020204030204"/>
                        </a:rPr>
                        <a:t>country</a:t>
                      </a:r>
                      <a:endParaRPr lang="en-US" altLang="zh-CN" sz="900" b="1"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8100">
                      <a:solidFill>
                        <a:schemeClr val="tx1"/>
                      </a:solidFill>
                      <a:prstDash val="solid"/>
                    </a:lnT>
                    <a:lnB w="3175">
                      <a:solidFill>
                        <a:schemeClr val="tx1"/>
                      </a:solidFill>
                      <a:prstDash val="solid"/>
                    </a:lnB>
                    <a:noFill/>
                  </a:tcPr>
                </a:tc>
                <a:tc>
                  <a:txBody>
                    <a:bodyPr/>
                    <a:p>
                      <a:pPr marL="9525" indent="0" algn="l" fontAlgn="ctr"/>
                      <a:r>
                        <a:rPr lang="en-US" altLang="zh-CN" sz="900" b="1" i="0">
                          <a:solidFill>
                            <a:srgbClr val="000000"/>
                          </a:solidFill>
                          <a:latin typeface="Calibri" panose="020F0502020204030204"/>
                          <a:ea typeface="Calibri" panose="020F0502020204030204"/>
                        </a:rPr>
                        <a:t>name</a:t>
                      </a:r>
                      <a:endParaRPr lang="en-US" altLang="zh-CN" sz="900" b="1"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8100">
                      <a:solidFill>
                        <a:schemeClr val="tx1"/>
                      </a:solidFill>
                      <a:prstDash val="solid"/>
                    </a:lnT>
                    <a:lnB w="3175">
                      <a:solidFill>
                        <a:schemeClr val="tx1"/>
                      </a:solidFill>
                      <a:prstDash val="solid"/>
                    </a:lnB>
                    <a:noFill/>
                  </a:tcPr>
                </a:tc>
                <a:tc>
                  <a:txBody>
                    <a:bodyPr/>
                    <a:p>
                      <a:pPr marL="9525" indent="0" algn="l" fontAlgn="ctr"/>
                      <a:r>
                        <a:rPr lang="en-US" altLang="zh-CN" sz="900" b="1" i="0">
                          <a:solidFill>
                            <a:srgbClr val="000000"/>
                          </a:solidFill>
                          <a:latin typeface="Calibri" panose="020F0502020204030204"/>
                          <a:ea typeface="Calibri" panose="020F0502020204030204"/>
                        </a:rPr>
                        <a:t>genre_id</a:t>
                      </a:r>
                      <a:endParaRPr lang="en-US" altLang="zh-CN" sz="900" b="1"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8100">
                      <a:solidFill>
                        <a:schemeClr val="tx1"/>
                      </a:solidFill>
                      <a:prstDash val="solid"/>
                    </a:lnT>
                    <a:lnB w="3175">
                      <a:solidFill>
                        <a:schemeClr val="tx1"/>
                      </a:solidFill>
                      <a:prstDash val="solid"/>
                    </a:lnB>
                    <a:noFill/>
                  </a:tcPr>
                </a:tc>
                <a:tc>
                  <a:txBody>
                    <a:bodyPr/>
                    <a:p>
                      <a:pPr marL="9525" indent="0" algn="l" fontAlgn="ctr"/>
                      <a:r>
                        <a:rPr lang="en-US" altLang="zh-CN" sz="900" b="1" i="0">
                          <a:solidFill>
                            <a:srgbClr val="000000"/>
                          </a:solidFill>
                          <a:latin typeface="Calibri" panose="020F0502020204030204"/>
                          <a:ea typeface="Calibri" panose="020F0502020204030204"/>
                        </a:rPr>
                        <a:t>RowNo</a:t>
                      </a:r>
                      <a:endParaRPr lang="en-US" altLang="zh-CN" sz="900" b="1"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8100">
                      <a:solidFill>
                        <a:schemeClr val="tx1"/>
                      </a:solidFill>
                      <a:prstDash val="solid"/>
                    </a:lnT>
                    <a:lnB w="3175">
                      <a:solidFill>
                        <a:schemeClr val="tx1"/>
                      </a:solidFill>
                      <a:prstDash val="solid"/>
                    </a:lnB>
                    <a:noFill/>
                  </a:tcPr>
                </a:tc>
              </a:tr>
              <a:tr h="282575">
                <a:tc>
                  <a:txBody>
                    <a:bodyPr/>
                    <a:p>
                      <a:pPr marL="9525" indent="0" algn="l" fontAlgn="ctr"/>
                      <a:r>
                        <a:rPr lang="en-US" altLang="zh-CN" sz="800" b="0" i="0">
                          <a:solidFill>
                            <a:srgbClr val="000000"/>
                          </a:solidFill>
                          <a:latin typeface="Calibri" panose="020F0502020204030204"/>
                          <a:ea typeface="Calibri" panose="020F0502020204030204"/>
                        </a:rPr>
                        <a:t>17</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Argentina</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Alternative &amp; Punk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4</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34</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Australia</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40</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Austria</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26</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Belgium</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205</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Brazil</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333</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Canada</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61</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Chile</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283210">
                <a:tc>
                  <a:txBody>
                    <a:bodyPr/>
                    <a:p>
                      <a:pPr marL="9525" indent="0" algn="l" fontAlgn="ctr"/>
                      <a:r>
                        <a:rPr lang="en-US" altLang="zh-CN" sz="800" b="0" i="0">
                          <a:solidFill>
                            <a:srgbClr val="000000"/>
                          </a:solidFill>
                          <a:latin typeface="Calibri" panose="020F0502020204030204"/>
                          <a:ea typeface="Calibri" panose="020F0502020204030204"/>
                        </a:rPr>
                        <a:t>143</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Czech Republic</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24</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Denmark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46</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Finland</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211</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France</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194</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Germany</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44</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Hungary</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102</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India</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72</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Ireland</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35</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Italy</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282575">
                <a:tc>
                  <a:txBody>
                    <a:bodyPr/>
                    <a:p>
                      <a:pPr marL="9525" indent="0" algn="l" fontAlgn="ctr"/>
                      <a:r>
                        <a:rPr lang="en-US" altLang="zh-CN" sz="800" b="0" i="0">
                          <a:solidFill>
                            <a:srgbClr val="000000"/>
                          </a:solidFill>
                          <a:latin typeface="Calibri" panose="020F0502020204030204"/>
                          <a:ea typeface="Calibri" panose="020F0502020204030204"/>
                        </a:rPr>
                        <a:t>33</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Netherlands</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40</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Norway</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40</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Poland</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108</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Portugal</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46</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Spain</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60</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Sweden</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282575">
                <a:tc>
                  <a:txBody>
                    <a:bodyPr/>
                    <a:p>
                      <a:pPr marL="9525" indent="0" algn="l" fontAlgn="ctr"/>
                      <a:r>
                        <a:rPr lang="en-US" altLang="zh-CN" sz="800" b="0" i="0">
                          <a:solidFill>
                            <a:srgbClr val="000000"/>
                          </a:solidFill>
                          <a:latin typeface="Calibri" panose="020F0502020204030204"/>
                          <a:ea typeface="Calibri" panose="020F0502020204030204"/>
                        </a:rPr>
                        <a:t>166</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United Kingdom</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175">
                      <a:solidFill>
                        <a:schemeClr val="tx1"/>
                      </a:solidFill>
                      <a:prstDash val="solid"/>
                    </a:lnB>
                    <a:noFill/>
                  </a:tcPr>
                </a:tc>
              </a:tr>
              <a:tr h="177165">
                <a:tc>
                  <a:txBody>
                    <a:bodyPr/>
                    <a:p>
                      <a:pPr marL="9525" indent="0" algn="l" fontAlgn="ctr"/>
                      <a:r>
                        <a:rPr lang="en-US" altLang="zh-CN" sz="800" b="0" i="0">
                          <a:solidFill>
                            <a:srgbClr val="000000"/>
                          </a:solidFill>
                          <a:latin typeface="Calibri" panose="020F0502020204030204"/>
                          <a:ea typeface="Calibri" panose="020F0502020204030204"/>
                        </a:rPr>
                        <a:t>561</a:t>
                      </a:r>
                      <a:endParaRPr lang="en-US" altLang="zh-CN" sz="800" b="0" i="0">
                        <a:solidFill>
                          <a:srgbClr val="000000"/>
                        </a:solidFill>
                        <a:latin typeface="Calibri" panose="020F0502020204030204"/>
                        <a:ea typeface="Calibri" panose="020F0502020204030204"/>
                      </a:endParaRPr>
                    </a:p>
                  </a:txBody>
                  <a:tcPr marL="9842" marR="9842" marT="9842" anchor="ctr" anchorCtr="0">
                    <a:lnL w="38100">
                      <a:solidFill>
                        <a:schemeClr val="tx1"/>
                      </a:solidFill>
                      <a:prstDash val="solid"/>
                    </a:lnL>
                    <a:lnR w="3175">
                      <a:solidFill>
                        <a:schemeClr val="tx1"/>
                      </a:solidFill>
                      <a:prstDash val="solid"/>
                    </a:lnR>
                    <a:lnT w="3175">
                      <a:solidFill>
                        <a:schemeClr val="tx1"/>
                      </a:solidFill>
                      <a:prstDash val="solid"/>
                    </a:lnT>
                    <a:lnB w="38100">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USA</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8100">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Rock</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8100">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175">
                      <a:solidFill>
                        <a:schemeClr val="tx1"/>
                      </a:solidFill>
                      <a:prstDash val="solid"/>
                    </a:lnR>
                    <a:lnT w="3175">
                      <a:solidFill>
                        <a:schemeClr val="tx1"/>
                      </a:solidFill>
                      <a:prstDash val="solid"/>
                    </a:lnT>
                    <a:lnB w="38100">
                      <a:solidFill>
                        <a:schemeClr val="tx1"/>
                      </a:solidFill>
                      <a:prstDash val="solid"/>
                    </a:lnB>
                    <a:noFill/>
                  </a:tcPr>
                </a:tc>
                <a:tc>
                  <a:txBody>
                    <a:bodyPr/>
                    <a:p>
                      <a:pPr marL="9525" indent="0" algn="l"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9842" marR="9842" marT="9842" anchor="ctr" anchorCtr="0">
                    <a:lnL w="3175">
                      <a:solidFill>
                        <a:schemeClr val="tx1"/>
                      </a:solidFill>
                      <a:prstDash val="solid"/>
                    </a:lnL>
                    <a:lnR w="38100">
                      <a:solidFill>
                        <a:schemeClr val="tx1"/>
                      </a:solidFill>
                      <a:prstDash val="solid"/>
                    </a:lnR>
                    <a:lnT w="3175">
                      <a:solidFill>
                        <a:schemeClr val="tx1"/>
                      </a:solidFill>
                      <a:prstDash val="solid"/>
                    </a:lnT>
                    <a:lnB w="38100">
                      <a:solidFill>
                        <a:schemeClr val="tx1"/>
                      </a:solidFill>
                      <a:prstDash val="solid"/>
                    </a:lnB>
                    <a:noFill/>
                  </a:tcPr>
                </a:tc>
              </a:tr>
            </a:tbl>
          </a:graphicData>
        </a:graphic>
      </p:graphicFrame>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z="2000"/>
              <a:t>﻿Q11) Write a query that determines the customer that has spent the most on music for each country. </a:t>
            </a:r>
            <a:br>
              <a:rPr lang="en-US"/>
            </a:br>
            <a:r>
              <a:rPr lang="en-US" sz="1500"/>
              <a:t>-- Write a </a:t>
            </a:r>
            <a:r>
              <a:rPr lang="en-US" sz="1500"/>
              <a:t>query that returns the country along with the top customer and how much they spent. </a:t>
            </a:r>
            <a:br>
              <a:rPr lang="en-US" sz="1500"/>
            </a:br>
            <a:r>
              <a:rPr lang="en-US" sz="1500"/>
              <a:t>-- For countries where the top amount spent is shared, provide all customers who spent this amount</a:t>
            </a:r>
            <a:endParaRPr lang="en-US" sz="1500"/>
          </a:p>
        </p:txBody>
      </p:sp>
      <p:pic>
        <p:nvPicPr>
          <p:cNvPr id="8" name="Picture 7"/>
          <p:cNvPicPr>
            <a:picLocks noChangeAspect="1"/>
          </p:cNvPicPr>
          <p:nvPr/>
        </p:nvPicPr>
        <p:blipFill>
          <a:blip r:embed="rId1"/>
          <a:stretch>
            <a:fillRect/>
          </a:stretch>
        </p:blipFill>
        <p:spPr>
          <a:xfrm>
            <a:off x="733425" y="1776730"/>
            <a:ext cx="5661025" cy="4219575"/>
          </a:xfrm>
          <a:prstGeom prst="rect">
            <a:avLst/>
          </a:prstGeom>
        </p:spPr>
      </p:pic>
      <p:pic>
        <p:nvPicPr>
          <p:cNvPr id="9" name="Picture 8"/>
          <p:cNvPicPr>
            <a:picLocks noChangeAspect="1"/>
          </p:cNvPicPr>
          <p:nvPr/>
        </p:nvPicPr>
        <p:blipFill>
          <a:blip r:embed="rId2"/>
          <a:stretch>
            <a:fillRect/>
          </a:stretch>
        </p:blipFill>
        <p:spPr>
          <a:xfrm>
            <a:off x="6781800" y="1648460"/>
            <a:ext cx="4524375" cy="4826000"/>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2190710" y="1773239"/>
            <a:ext cx="7810579" cy="1541462"/>
          </a:xfrm>
        </p:spPr>
        <p:txBody>
          <a:bodyPr>
            <a:normAutofit/>
          </a:bodyPr>
          <a:lstStyle/>
          <a:p>
            <a:r>
              <a:rPr lang="en-US" altLang="zh-CN" dirty="0">
                <a:latin typeface="Arial" panose="020B0604020202020204" pitchFamily="34" charset="0"/>
                <a:cs typeface="Arial" panose="020B0604020202020204" pitchFamily="34" charset="0"/>
              </a:rPr>
              <a:t>THANK YOU</a:t>
            </a:r>
            <a:endParaRPr lang="en-US" altLang="zh-CN" dirty="0">
              <a:latin typeface="Arial" panose="020B0604020202020204" pitchFamily="34" charset="0"/>
              <a:cs typeface="Arial" panose="020B0604020202020204" pitchFamily="34" charset="0"/>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ECF40"/>
            </a:gs>
            <a:gs pos="100000">
              <a:srgbClr val="846C21"/>
            </a:gs>
          </a:gsLst>
          <a:lin scaled="0"/>
        </a:gra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1169674"/>
            <a:ext cx="10852237" cy="441964"/>
          </a:xfrm>
        </p:spPr>
        <p:txBody>
          <a:bodyPr>
            <a:normAutofit fontScale="90000"/>
          </a:bodyPr>
          <a:lstStyle/>
          <a:p>
            <a:pPr algn="ctr"/>
            <a:r>
              <a:rPr lang="en-US" altLang="zh-CN" sz="3555" dirty="0"/>
              <a:t>OBJECTIVE</a:t>
            </a:r>
            <a:endParaRPr lang="en-US" altLang="zh-CN" sz="3555" dirty="0"/>
          </a:p>
        </p:txBody>
      </p:sp>
      <p:sp>
        <p:nvSpPr>
          <p:cNvPr id="3" name="内容占位符 2"/>
          <p:cNvSpPr>
            <a:spLocks noGrp="1"/>
          </p:cNvSpPr>
          <p:nvPr>
            <p:ph idx="1"/>
            <p:custDataLst>
              <p:tags r:id="rId2"/>
            </p:custDataLst>
          </p:nvPr>
        </p:nvSpPr>
        <p:spPr>
          <a:xfrm>
            <a:off x="2466340" y="1830070"/>
            <a:ext cx="7228840" cy="2072005"/>
          </a:xfrm>
        </p:spPr>
        <p:txBody>
          <a:bodyPr/>
          <a:lstStyle/>
          <a:p>
            <a:pPr marL="0" indent="0" algn="just">
              <a:buNone/>
            </a:pPr>
            <a:r>
              <a:rPr lang="en-US" altLang="zh-CN" sz="2000" dirty="0"/>
              <a:t>This project is for beginners and will teach you how to analyze the music playlist database. You can examine the dataset with SQL and help the store understand its business growth by answering simple questions.</a:t>
            </a:r>
            <a:endParaRPr lang="en-US" altLang="zh-CN" sz="2000" dirty="0"/>
          </a:p>
        </p:txBody>
      </p:sp>
      <p:sp>
        <p:nvSpPr>
          <p:cNvPr id="9" name="Text Box 8"/>
          <p:cNvSpPr txBox="1"/>
          <p:nvPr>
            <p:custDataLst>
              <p:tags r:id="rId3"/>
            </p:custDataLst>
          </p:nvPr>
        </p:nvSpPr>
        <p:spPr>
          <a:xfrm>
            <a:off x="4458335" y="4120515"/>
            <a:ext cx="3275965" cy="1014730"/>
          </a:xfrm>
          <a:prstGeom prst="rect">
            <a:avLst/>
          </a:prstGeom>
          <a:noFill/>
        </p:spPr>
        <p:txBody>
          <a:bodyPr wrap="square" rtlCol="0">
            <a:spAutoFit/>
          </a:bodyPr>
          <a:p>
            <a:pPr algn="ctr"/>
            <a:r>
              <a:rPr lang="en-US" altLang="zh-CN" sz="2000" spc="150" dirty="0">
                <a:uFillTx/>
                <a:latin typeface="Arial" panose="020B0604020202020204" pitchFamily="34" charset="0"/>
                <a:ea typeface="Microsoft YaHei" panose="020B0503020204020204" charset="-122"/>
                <a:cs typeface="Arial" panose="020B0604020202020204" pitchFamily="34" charset="0"/>
              </a:rPr>
              <a:t>Data Set imported from</a:t>
            </a:r>
            <a:r>
              <a:rPr lang="en-US" altLang="zh-CN" sz="1600" spc="150" dirty="0">
                <a:uFillTx/>
                <a:latin typeface="Arial" panose="020B0604020202020204" pitchFamily="34" charset="0"/>
                <a:ea typeface="Microsoft YaHei" panose="020B0503020204020204" charset="-122"/>
                <a:cs typeface="Arial" panose="020B0604020202020204" pitchFamily="34" charset="0"/>
              </a:rPr>
              <a:t> https://shorturl.at/sEIUV </a:t>
            </a:r>
            <a:r>
              <a:rPr lang="en-US" altLang="zh-CN" sz="2000" spc="150" dirty="0">
                <a:uFillTx/>
                <a:latin typeface="Arial" panose="020B0604020202020204" pitchFamily="34" charset="0"/>
                <a:ea typeface="Microsoft YaHei" panose="020B0503020204020204" charset="-122"/>
                <a:cs typeface="Arial" panose="020B0604020202020204" pitchFamily="34" charset="0"/>
              </a:rPr>
              <a:t> </a:t>
            </a:r>
            <a:endParaRPr lang="en-US" altLang="zh-CN" sz="2000" spc="150" dirty="0">
              <a:uFillTx/>
              <a:latin typeface="Arial" panose="020B0604020202020204" pitchFamily="34" charset="0"/>
              <a:ea typeface="Microsoft YaHei" panose="020B0503020204020204" charset="-122"/>
              <a:cs typeface="Arial" panose="020B0604020202020204" pitchFamily="34" charset="0"/>
            </a:endParaRPr>
          </a:p>
          <a:p>
            <a:pPr algn="ctr"/>
            <a:r>
              <a:rPr lang="en-US" altLang="zh-CN" sz="2000" spc="150" dirty="0">
                <a:uFillTx/>
                <a:latin typeface="Arial" panose="020B0604020202020204" pitchFamily="34" charset="0"/>
                <a:ea typeface="Microsoft YaHei" panose="020B0503020204020204" charset="-122"/>
                <a:cs typeface="Arial" panose="020B0604020202020204" pitchFamily="34" charset="0"/>
              </a:rPr>
              <a:t>Total tables: 13</a:t>
            </a:r>
            <a:endParaRPr lang="en-US" altLang="zh-CN" sz="2000" spc="150" dirty="0">
              <a:uFillTx/>
              <a:latin typeface="Arial" panose="020B0604020202020204" pitchFamily="34" charset="0"/>
              <a:ea typeface="Microsoft YaHei" panose="020B0503020204020204" charset="-122"/>
              <a:cs typeface="Arial" panose="020B0604020202020204" pitchFamily="34" charset="0"/>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72895" y="1103630"/>
            <a:ext cx="2824480" cy="591185"/>
          </a:xfrm>
        </p:spPr>
        <p:txBody>
          <a:bodyPr>
            <a:normAutofit fontScale="90000"/>
          </a:bodyPr>
          <a:p>
            <a:r>
              <a:rPr lang="en-US" sz="3555"/>
              <a:t>SCHEMA</a:t>
            </a:r>
            <a:endParaRPr lang="en-US" sz="3555"/>
          </a:p>
        </p:txBody>
      </p:sp>
      <p:pic>
        <p:nvPicPr>
          <p:cNvPr id="5" name="Picture 4"/>
          <p:cNvPicPr>
            <a:picLocks noChangeAspect="1"/>
          </p:cNvPicPr>
          <p:nvPr>
            <p:custDataLst>
              <p:tags r:id="rId1"/>
            </p:custDataLst>
          </p:nvPr>
        </p:nvPicPr>
        <p:blipFill>
          <a:blip r:embed="rId2"/>
          <a:stretch>
            <a:fillRect/>
          </a:stretch>
        </p:blipFill>
        <p:spPr>
          <a:xfrm>
            <a:off x="4397375" y="885190"/>
            <a:ext cx="7124700" cy="5600700"/>
          </a:xfrm>
          <a:prstGeom prst="rect">
            <a:avLst/>
          </a:prstGeom>
          <a:effectLst>
            <a:innerShdw blurRad="63500" dist="50800" dir="2700000">
              <a:prstClr val="black">
                <a:alpha val="50000"/>
              </a:prstClr>
            </a:innerShdw>
          </a:effectLst>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610874"/>
            <a:ext cx="10852237" cy="441964"/>
          </a:xfrm>
        </p:spPr>
        <p:txBody>
          <a:bodyPr>
            <a:normAutofit fontScale="90000"/>
          </a:bodyPr>
          <a:lstStyle/>
          <a:p>
            <a:r>
              <a:rPr lang="zh-CN" altLang="en-US" dirty="0"/>
              <a:t>Q1) Who is the senior most employee based on job title?</a:t>
            </a:r>
            <a:endParaRPr lang="zh-CN" altLang="en-US" dirty="0"/>
          </a:p>
        </p:txBody>
      </p:sp>
      <p:sp>
        <p:nvSpPr>
          <p:cNvPr id="3" name="内容占位符 2"/>
          <p:cNvSpPr>
            <a:spLocks noGrp="1"/>
          </p:cNvSpPr>
          <p:nvPr>
            <p:ph sz="half" idx="1"/>
            <p:custDataLst>
              <p:tags r:id="rId2"/>
            </p:custDataLst>
          </p:nvPr>
        </p:nvSpPr>
        <p:spPr>
          <a:xfrm>
            <a:off x="669925" y="1435735"/>
            <a:ext cx="5283200" cy="3733165"/>
          </a:xfrm>
          <a:solidFill>
            <a:schemeClr val="bg1"/>
          </a:solidFill>
        </p:spPr>
        <p:txBody>
          <a:bodyPr>
            <a:normAutofit/>
          </a:bodyPr>
          <a:lstStyle/>
          <a:p>
            <a:r>
              <a:rPr lang="en-US" altLang="zh-CN" sz="1800" b="1" dirty="0">
                <a:solidFill>
                  <a:schemeClr val="accent5"/>
                </a:solidFill>
              </a:rPr>
              <a:t>USE</a:t>
            </a:r>
            <a:r>
              <a:rPr lang="en-US" altLang="zh-CN" sz="1800" dirty="0"/>
              <a:t> music_world; </a:t>
            </a:r>
            <a:endParaRPr lang="en-US" altLang="zh-CN" sz="1800" dirty="0"/>
          </a:p>
          <a:p>
            <a:r>
              <a:rPr lang="en-US" altLang="zh-CN" sz="1800" b="1" dirty="0">
                <a:solidFill>
                  <a:schemeClr val="accent5"/>
                </a:solidFill>
              </a:rPr>
              <a:t>select</a:t>
            </a:r>
            <a:r>
              <a:rPr lang="en-US" altLang="zh-CN" sz="1800" dirty="0"/>
              <a:t> </a:t>
            </a:r>
            <a:r>
              <a:rPr lang="en-US" altLang="zh-CN" sz="1800" dirty="0">
                <a:solidFill>
                  <a:schemeClr val="accent5"/>
                </a:solidFill>
              </a:rPr>
              <a:t>*</a:t>
            </a:r>
            <a:r>
              <a:rPr lang="en-US" altLang="zh-CN" sz="1800" dirty="0"/>
              <a:t> from employee</a:t>
            </a:r>
            <a:endParaRPr lang="en-US" altLang="zh-CN" sz="1800" dirty="0"/>
          </a:p>
          <a:p>
            <a:r>
              <a:rPr lang="en-US" altLang="zh-CN" sz="1800" b="1" dirty="0">
                <a:solidFill>
                  <a:schemeClr val="accent5"/>
                </a:solidFill>
              </a:rPr>
              <a:t>order by</a:t>
            </a:r>
            <a:r>
              <a:rPr lang="en-US" altLang="zh-CN" sz="1800" dirty="0"/>
              <a:t> levels </a:t>
            </a:r>
            <a:r>
              <a:rPr lang="en-US" altLang="zh-CN" sz="1800" dirty="0">
                <a:solidFill>
                  <a:schemeClr val="accent5"/>
                </a:solidFill>
              </a:rPr>
              <a:t>desc</a:t>
            </a:r>
            <a:endParaRPr lang="en-US" altLang="zh-CN" sz="1800" dirty="0"/>
          </a:p>
          <a:p>
            <a:r>
              <a:rPr lang="en-US" altLang="zh-CN" sz="1800" b="1" dirty="0">
                <a:solidFill>
                  <a:schemeClr val="accent5"/>
                </a:solidFill>
              </a:rPr>
              <a:t>limit</a:t>
            </a:r>
            <a:r>
              <a:rPr lang="en-US" altLang="zh-CN" sz="1800" dirty="0"/>
              <a:t> 1;</a:t>
            </a:r>
            <a:endParaRPr lang="en-US" altLang="zh-CN" sz="1800" dirty="0"/>
          </a:p>
          <a:p>
            <a:r>
              <a:rPr lang="en-US" altLang="zh-CN" dirty="0">
                <a:solidFill>
                  <a:srgbClr val="0070C0"/>
                </a:solidFill>
              </a:rPr>
              <a:t>-- Answer: General Manager, Mr Adams Andrew</a:t>
            </a:r>
            <a:endParaRPr lang="en-US" altLang="zh-CN" dirty="0">
              <a:solidFill>
                <a:srgbClr val="0070C0"/>
              </a:solidFill>
            </a:endParaRPr>
          </a:p>
        </p:txBody>
      </p:sp>
      <p:graphicFrame>
        <p:nvGraphicFramePr>
          <p:cNvPr id="6" name="Table 5"/>
          <p:cNvGraphicFramePr/>
          <p:nvPr/>
        </p:nvGraphicFramePr>
        <p:xfrm>
          <a:off x="6346190" y="1435735"/>
          <a:ext cx="4305300" cy="3060700"/>
        </p:xfrm>
        <a:graphic>
          <a:graphicData uri="http://schemas.openxmlformats.org/drawingml/2006/table">
            <a:tbl>
              <a:tblPr>
                <a:tableStyleId>{1FECB4D8-DB02-4DC6-A0A2-4F2EBAE1DC90}</a:tableStyleId>
              </a:tblPr>
              <a:tblGrid>
                <a:gridCol w="2495550"/>
                <a:gridCol w="1809750"/>
              </a:tblGrid>
              <a:tr h="2032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employee_id</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lnT w="57150">
                      <a:solidFill>
                        <a:schemeClr val="tx1"/>
                      </a:solidFill>
                      <a:prstDash val="solid"/>
                    </a:lnT>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1</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lnT w="57150">
                      <a:solidFill>
                        <a:schemeClr val="tx1"/>
                      </a:solidFill>
                      <a:prstDash val="solid"/>
                    </a:lnT>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last_name</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Adams</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first_name</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Andrew</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title</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General Manager</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reports_to</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9</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levels</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L6</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birthdate</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22695</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hire_date</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42596</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address</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11120 Jasper Ave NW</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city</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Edmonton</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state</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AB</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country</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Canada</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postal_code</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T5K 2N1</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phone</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+1 (780) 428-9482</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fax</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+1 (780) 428-3457</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solidFill>
                      <a:schemeClr val="bg1"/>
                    </a:solidFill>
                  </a:tcPr>
                </a:tc>
              </a:tr>
              <a:tr h="190500">
                <a:tc>
                  <a:txBody>
                    <a:bodyPr/>
                    <a:p>
                      <a:pPr marL="9525" indent="0" algn="ctr" fontAlgn="ctr"/>
                      <a:r>
                        <a:rPr lang="en-US" altLang="zh-CN" sz="1100" b="1">
                          <a:solidFill>
                            <a:schemeClr val="accent5"/>
                          </a:solidFill>
                          <a:latin typeface="Arial" panose="020B0604020202020204" pitchFamily="34" charset="0"/>
                          <a:cs typeface="Arial" panose="020B0604020202020204" pitchFamily="34" charset="0"/>
                        </a:rPr>
                        <a:t>email</a:t>
                      </a:r>
                      <a:endParaRPr lang="en-US" altLang="zh-CN" sz="1100" b="1">
                        <a:solidFill>
                          <a:schemeClr val="accent5"/>
                        </a:solidFill>
                        <a:latin typeface="Arial" panose="020B0604020202020204" pitchFamily="34" charset="0"/>
                        <a:cs typeface="Arial" panose="020B0604020202020204" pitchFamily="34" charset="0"/>
                      </a:endParaRPr>
                    </a:p>
                  </a:txBody>
                  <a:tcPr marL="9842" marR="9842" marT="9842" anchor="ctr" anchorCtr="0">
                    <a:lnL w="57150">
                      <a:solidFill>
                        <a:schemeClr val="tx1"/>
                      </a:solidFill>
                      <a:prstDash val="solid"/>
                    </a:lnL>
                    <a:lnR w="12700">
                      <a:solidFill>
                        <a:schemeClr val="tx1"/>
                      </a:solidFill>
                      <a:prstDash val="solid"/>
                    </a:lnR>
                    <a:lnB w="57150">
                      <a:solidFill>
                        <a:schemeClr val="tx1"/>
                      </a:solidFill>
                      <a:prstDash val="solid"/>
                    </a:lnB>
                    <a:solidFill>
                      <a:schemeClr val="bg1"/>
                    </a:solidFill>
                  </a:tcPr>
                </a:tc>
                <a:tc>
                  <a:txBody>
                    <a:bodyPr/>
                    <a:p>
                      <a:pPr marL="9525" indent="0" algn="ctr" fontAlgn="ctr"/>
                      <a:r>
                        <a:rPr lang="en-US" altLang="zh-CN" sz="1100" b="1">
                          <a:latin typeface="Arial" panose="020B0604020202020204" pitchFamily="34" charset="0"/>
                          <a:cs typeface="Arial" panose="020B0604020202020204" pitchFamily="34" charset="0"/>
                        </a:rPr>
                        <a:t>andrew@chinookcorp.com</a:t>
                      </a:r>
                      <a:endParaRPr lang="en-US" altLang="zh-CN" sz="1100" b="1">
                        <a:latin typeface="Arial" panose="020B0604020202020204" pitchFamily="34" charset="0"/>
                        <a:cs typeface="Arial" panose="020B0604020202020204" pitchFamily="34" charset="0"/>
                      </a:endParaRPr>
                    </a:p>
                  </a:txBody>
                  <a:tcPr marL="9842" marR="9842" marT="9842" anchor="ctr" anchorCtr="0">
                    <a:lnL w="12700">
                      <a:solidFill>
                        <a:schemeClr val="tx1"/>
                      </a:solidFill>
                      <a:prstDash val="solid"/>
                    </a:lnL>
                    <a:lnR w="57150">
                      <a:solidFill>
                        <a:schemeClr val="tx1"/>
                      </a:solidFill>
                      <a:prstDash val="solid"/>
                    </a:lnR>
                    <a:lnB w="57150">
                      <a:solidFill>
                        <a:schemeClr val="tx1"/>
                      </a:solidFill>
                      <a:prstDash val="solid"/>
                    </a:lnB>
                    <a:solidFill>
                      <a:schemeClr val="bg1"/>
                    </a:solidFill>
                  </a:tcPr>
                </a:tc>
              </a:tr>
            </a:tbl>
          </a:graphicData>
        </a:graphic>
      </p:graphicFrame>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Q2) Which country has the most invoices?</a:t>
            </a:r>
            <a:endParaRPr lang="en-US"/>
          </a:p>
        </p:txBody>
      </p:sp>
      <p:sp>
        <p:nvSpPr>
          <p:cNvPr id="3" name="Content Placeholder 2"/>
          <p:cNvSpPr>
            <a:spLocks noGrp="1"/>
          </p:cNvSpPr>
          <p:nvPr>
            <p:ph sz="half" idx="1"/>
          </p:nvPr>
        </p:nvSpPr>
        <p:spPr>
          <a:xfrm>
            <a:off x="902335" y="1250315"/>
            <a:ext cx="5283200" cy="3194685"/>
          </a:xfrm>
          <a:solidFill>
            <a:schemeClr val="bg1"/>
          </a:solidFill>
        </p:spPr>
        <p:txBody>
          <a:bodyPr/>
          <a:p>
            <a:r>
              <a:rPr lang="en-US" b="1">
                <a:solidFill>
                  <a:srgbClr val="0070C0"/>
                </a:solidFill>
              </a:rPr>
              <a:t>select</a:t>
            </a:r>
            <a:r>
              <a:rPr lang="en-US"/>
              <a:t> count(*) </a:t>
            </a:r>
            <a:r>
              <a:rPr lang="en-US" b="1">
                <a:solidFill>
                  <a:srgbClr val="0070C0"/>
                </a:solidFill>
              </a:rPr>
              <a:t>as</a:t>
            </a:r>
            <a:r>
              <a:rPr lang="en-US"/>
              <a:t> c, billing_country </a:t>
            </a:r>
            <a:endParaRPr lang="en-US"/>
          </a:p>
          <a:p>
            <a:r>
              <a:rPr lang="en-US" b="1">
                <a:solidFill>
                  <a:srgbClr val="0070C0"/>
                </a:solidFill>
              </a:rPr>
              <a:t>from</a:t>
            </a:r>
            <a:r>
              <a:rPr lang="en-US"/>
              <a:t> invoice</a:t>
            </a:r>
            <a:endParaRPr lang="en-US"/>
          </a:p>
          <a:p>
            <a:r>
              <a:rPr lang="en-US" b="1">
                <a:solidFill>
                  <a:srgbClr val="0070C0"/>
                </a:solidFill>
              </a:rPr>
              <a:t>group by</a:t>
            </a:r>
            <a:r>
              <a:rPr lang="en-US"/>
              <a:t> billing_country</a:t>
            </a:r>
            <a:endParaRPr lang="en-US"/>
          </a:p>
          <a:p>
            <a:r>
              <a:rPr lang="en-US" b="1">
                <a:solidFill>
                  <a:srgbClr val="0070C0"/>
                </a:solidFill>
              </a:rPr>
              <a:t>order by</a:t>
            </a:r>
            <a:r>
              <a:rPr lang="en-US"/>
              <a:t> c </a:t>
            </a:r>
            <a:r>
              <a:rPr lang="en-US" b="1">
                <a:solidFill>
                  <a:srgbClr val="0070C0"/>
                </a:solidFill>
              </a:rPr>
              <a:t>desc</a:t>
            </a:r>
            <a:r>
              <a:rPr lang="en-US"/>
              <a:t>;</a:t>
            </a:r>
            <a:endParaRPr lang="en-US"/>
          </a:p>
          <a:p>
            <a:r>
              <a:rPr lang="en-US">
                <a:solidFill>
                  <a:srgbClr val="0070C0"/>
                </a:solidFill>
              </a:rPr>
              <a:t>-- USA has 131 Invoices, which is the most in the list.</a:t>
            </a:r>
            <a:endParaRPr lang="en-US">
              <a:solidFill>
                <a:srgbClr val="0070C0"/>
              </a:solidFill>
            </a:endParaRPr>
          </a:p>
        </p:txBody>
      </p:sp>
      <p:graphicFrame>
        <p:nvGraphicFramePr>
          <p:cNvPr id="5" name="Table 4"/>
          <p:cNvGraphicFramePr/>
          <p:nvPr/>
        </p:nvGraphicFramePr>
        <p:xfrm>
          <a:off x="7867650" y="952691"/>
          <a:ext cx="2352040" cy="4810125"/>
        </p:xfrm>
        <a:graphic>
          <a:graphicData uri="http://schemas.openxmlformats.org/drawingml/2006/table">
            <a:tbl>
              <a:tblPr>
                <a:tableStyleId>{793D81CF-94F2-401A-BA57-92F5A7B2D0C5}</a:tableStyleId>
              </a:tblPr>
              <a:tblGrid>
                <a:gridCol w="1206500"/>
                <a:gridCol w="1145540"/>
              </a:tblGrid>
              <a:tr h="192405">
                <a:tc>
                  <a:txBody>
                    <a:bodyPr/>
                    <a:p>
                      <a:pPr marL="9525" indent="0" algn="ctr" fontAlgn="ctr"/>
                      <a:r>
                        <a:rPr lang="en-US" altLang="zh-CN" sz="1000" b="1">
                          <a:solidFill>
                            <a:srgbClr val="0070C0"/>
                          </a:solidFill>
                        </a:rPr>
                        <a:t>Invoice</a:t>
                      </a:r>
                      <a:endParaRPr lang="en-US" altLang="zh-CN" sz="1000" b="1">
                        <a:solidFill>
                          <a:srgbClr val="0070C0"/>
                        </a:solidFill>
                      </a:endParaRPr>
                    </a:p>
                  </a:txBody>
                  <a:tcPr marL="9842" marR="9842" marT="9842" anchor="ctr" anchorCtr="0">
                    <a:lnL w="57150" cmpd="sng">
                      <a:solidFill>
                        <a:schemeClr val="tx1"/>
                      </a:solidFill>
                      <a:prstDash val="solid"/>
                    </a:lnL>
                    <a:lnT w="57150" cmpd="sng">
                      <a:solidFill>
                        <a:schemeClr val="tx1"/>
                      </a:solidFill>
                      <a:prstDash val="solid"/>
                    </a:lnT>
                  </a:tcPr>
                </a:tc>
                <a:tc>
                  <a:txBody>
                    <a:bodyPr/>
                    <a:p>
                      <a:pPr marL="9525" indent="0" algn="ctr" fontAlgn="ctr"/>
                      <a:r>
                        <a:rPr lang="en-US" altLang="zh-CN" sz="1000" b="1">
                          <a:solidFill>
                            <a:srgbClr val="0070C0"/>
                          </a:solidFill>
                        </a:rPr>
                        <a:t>billing_country</a:t>
                      </a:r>
                      <a:endParaRPr lang="en-US" altLang="zh-CN" sz="1000" b="1">
                        <a:solidFill>
                          <a:srgbClr val="0070C0"/>
                        </a:solidFill>
                      </a:endParaRPr>
                    </a:p>
                  </a:txBody>
                  <a:tcPr marL="9842" marR="9842" marT="9842" anchor="ctr" anchorCtr="0">
                    <a:lnR w="57150" cmpd="sng">
                      <a:solidFill>
                        <a:schemeClr val="tx1"/>
                      </a:solidFill>
                      <a:prstDash val="solid"/>
                    </a:lnR>
                    <a:lnT w="57150" cmpd="sng">
                      <a:solidFill>
                        <a:schemeClr val="tx1"/>
                      </a:solidFill>
                      <a:prstDash val="solid"/>
                    </a:lnT>
                  </a:tcPr>
                </a:tc>
              </a:tr>
              <a:tr h="181610">
                <a:tc>
                  <a:txBody>
                    <a:bodyPr/>
                    <a:p>
                      <a:pPr marL="9525" indent="0" algn="ctr" fontAlgn="ctr"/>
                      <a:r>
                        <a:rPr lang="en-US" altLang="zh-CN" sz="1000"/>
                        <a:t>131</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USA</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76</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Canada</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61</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Brazil</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50</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France</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41</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Germany</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30</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Czech Republic</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29</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Portugal</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28</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United Kingdom</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21</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India</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13</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Ireland</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13</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Chile</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11</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Finland</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11</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Spain</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10</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Poland</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10</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Denmark</a:t>
                      </a:r>
                      <a:endParaRPr lang="en-US" altLang="zh-CN" sz="1000"/>
                    </a:p>
                  </a:txBody>
                  <a:tcPr marL="9842" marR="9842" marT="9842" anchor="ctr" anchorCtr="0">
                    <a:lnR w="57150" cmpd="sng">
                      <a:solidFill>
                        <a:schemeClr val="tx1"/>
                      </a:solidFill>
                      <a:prstDash val="solid"/>
                    </a:lnR>
                  </a:tcPr>
                </a:tc>
              </a:tr>
              <a:tr h="192405">
                <a:tc>
                  <a:txBody>
                    <a:bodyPr/>
                    <a:p>
                      <a:pPr marL="9525" indent="0" algn="ctr" fontAlgn="ctr"/>
                      <a:r>
                        <a:rPr lang="en-US" altLang="zh-CN" sz="1000"/>
                        <a:t>10</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Australia</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10</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Hungary</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10</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Sweden</a:t>
                      </a:r>
                      <a:endParaRPr lang="en-US" altLang="zh-CN" sz="1000"/>
                    </a:p>
                  </a:txBody>
                  <a:tcPr marL="9842" marR="9842" marT="9842" anchor="ctr" anchorCtr="0">
                    <a:lnR w="57150" cmpd="sng">
                      <a:solidFill>
                        <a:schemeClr val="tx1"/>
                      </a:solidFill>
                      <a:prstDash val="solid"/>
                    </a:lnR>
                  </a:tcPr>
                </a:tc>
              </a:tr>
              <a:tr h="192405">
                <a:tc>
                  <a:txBody>
                    <a:bodyPr/>
                    <a:p>
                      <a:pPr marL="9525" indent="0" algn="ctr" fontAlgn="ctr"/>
                      <a:r>
                        <a:rPr lang="en-US" altLang="zh-CN" sz="1000"/>
                        <a:t>10</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Netherlands</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9</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Norway</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9</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Italy</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9</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Austria</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7</a:t>
                      </a:r>
                      <a:endParaRPr lang="en-US" altLang="zh-CN" sz="1000"/>
                    </a:p>
                  </a:txBody>
                  <a:tcPr marL="9842" marR="9842" marT="9842" anchor="ctr" anchorCtr="0">
                    <a:lnL w="57150" cmpd="sng">
                      <a:solidFill>
                        <a:schemeClr val="tx1"/>
                      </a:solidFill>
                      <a:prstDash val="solid"/>
                    </a:lnL>
                  </a:tcPr>
                </a:tc>
                <a:tc>
                  <a:txBody>
                    <a:bodyPr/>
                    <a:p>
                      <a:pPr marL="9525" indent="0" algn="ctr" fontAlgn="ctr"/>
                      <a:r>
                        <a:rPr lang="en-US" altLang="zh-CN" sz="1000"/>
                        <a:t>Belgium</a:t>
                      </a:r>
                      <a:endParaRPr lang="en-US" altLang="zh-CN" sz="1000"/>
                    </a:p>
                  </a:txBody>
                  <a:tcPr marL="9842" marR="9842" marT="9842" anchor="ctr" anchorCtr="0">
                    <a:lnR w="57150" cmpd="sng">
                      <a:solidFill>
                        <a:schemeClr val="tx1"/>
                      </a:solidFill>
                      <a:prstDash val="solid"/>
                    </a:lnR>
                  </a:tcPr>
                </a:tc>
              </a:tr>
              <a:tr h="181610">
                <a:tc>
                  <a:txBody>
                    <a:bodyPr/>
                    <a:p>
                      <a:pPr marL="9525" indent="0" algn="ctr" fontAlgn="ctr"/>
                      <a:r>
                        <a:rPr lang="en-US" altLang="zh-CN" sz="1000"/>
                        <a:t>5</a:t>
                      </a:r>
                      <a:endParaRPr lang="en-US" altLang="zh-CN" sz="1000"/>
                    </a:p>
                  </a:txBody>
                  <a:tcPr marL="9842" marR="9842" marT="9842" anchor="ctr" anchorCtr="0">
                    <a:lnL w="57150" cmpd="sng">
                      <a:solidFill>
                        <a:schemeClr val="tx1"/>
                      </a:solidFill>
                      <a:prstDash val="solid"/>
                    </a:lnL>
                    <a:lnB w="57150" cmpd="sng">
                      <a:solidFill>
                        <a:schemeClr val="tx1"/>
                      </a:solidFill>
                      <a:prstDash val="solid"/>
                    </a:lnB>
                  </a:tcPr>
                </a:tc>
                <a:tc>
                  <a:txBody>
                    <a:bodyPr/>
                    <a:p>
                      <a:pPr marL="9525" indent="0" algn="ctr" fontAlgn="ctr"/>
                      <a:r>
                        <a:rPr lang="en-US" altLang="zh-CN" sz="1000"/>
                        <a:t>Argentina</a:t>
                      </a:r>
                      <a:endParaRPr lang="en-US" altLang="zh-CN" sz="1000"/>
                    </a:p>
                  </a:txBody>
                  <a:tcPr marL="9842" marR="9842" marT="9842" anchor="ctr" anchorCtr="0">
                    <a:lnR w="57150" cmpd="sng">
                      <a:solidFill>
                        <a:schemeClr val="tx1"/>
                      </a:solidFill>
                      <a:prstDash val="solid"/>
                    </a:lnR>
                    <a:lnB w="57150" cmpd="sng">
                      <a:solidFill>
                        <a:schemeClr val="tx1"/>
                      </a:solidFill>
                      <a:prstDash val="solid"/>
                    </a:lnB>
                  </a:tcPr>
                </a:tc>
              </a:tr>
            </a:tbl>
          </a:graphicData>
        </a:graphic>
      </p:graphicFrame>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Q3) What are top 3 values of Total Invoice?</a:t>
            </a:r>
            <a:endParaRPr lang="en-US"/>
          </a:p>
        </p:txBody>
      </p:sp>
      <p:sp>
        <p:nvSpPr>
          <p:cNvPr id="3" name="Content Placeholder 2"/>
          <p:cNvSpPr>
            <a:spLocks noGrp="1"/>
          </p:cNvSpPr>
          <p:nvPr>
            <p:ph sz="half" idx="1"/>
          </p:nvPr>
        </p:nvSpPr>
        <p:spPr>
          <a:xfrm>
            <a:off x="669925" y="952500"/>
            <a:ext cx="5283200" cy="2475865"/>
          </a:xfrm>
          <a:solidFill>
            <a:schemeClr val="bg1"/>
          </a:solidFill>
        </p:spPr>
        <p:txBody>
          <a:bodyPr/>
          <a:p>
            <a:r>
              <a:rPr lang="en-US" b="1">
                <a:solidFill>
                  <a:srgbClr val="0070C0"/>
                </a:solidFill>
              </a:rPr>
              <a:t>select</a:t>
            </a:r>
            <a:r>
              <a:rPr lang="en-US"/>
              <a:t> total </a:t>
            </a:r>
            <a:r>
              <a:rPr lang="en-US" b="1">
                <a:solidFill>
                  <a:srgbClr val="0070C0"/>
                </a:solidFill>
              </a:rPr>
              <a:t>from</a:t>
            </a:r>
            <a:r>
              <a:rPr lang="en-US"/>
              <a:t> invoice</a:t>
            </a:r>
            <a:endParaRPr lang="en-US"/>
          </a:p>
          <a:p>
            <a:r>
              <a:rPr lang="en-US" b="1">
                <a:solidFill>
                  <a:srgbClr val="0070C0"/>
                </a:solidFill>
              </a:rPr>
              <a:t>order by</a:t>
            </a:r>
            <a:r>
              <a:rPr lang="en-US"/>
              <a:t> total </a:t>
            </a:r>
            <a:r>
              <a:rPr lang="en-US" b="1">
                <a:solidFill>
                  <a:srgbClr val="0070C0"/>
                </a:solidFill>
              </a:rPr>
              <a:t>desc</a:t>
            </a:r>
            <a:endParaRPr lang="en-US"/>
          </a:p>
          <a:p>
            <a:r>
              <a:rPr lang="en-US" b="1">
                <a:solidFill>
                  <a:srgbClr val="0070C0"/>
                </a:solidFill>
              </a:rPr>
              <a:t>limit</a:t>
            </a:r>
            <a:r>
              <a:rPr lang="en-US"/>
              <a:t> 3;</a:t>
            </a:r>
            <a:endParaRPr lang="en-US"/>
          </a:p>
          <a:p>
            <a:r>
              <a:rPr lang="en-US">
                <a:solidFill>
                  <a:srgbClr val="0070C0"/>
                </a:solidFill>
              </a:rPr>
              <a:t>-- Top 3 invoices have the values 23.76, 19.8 and 19.8 respectively. </a:t>
            </a:r>
            <a:endParaRPr lang="en-US">
              <a:solidFill>
                <a:srgbClr val="0070C0"/>
              </a:solidFill>
            </a:endParaRPr>
          </a:p>
        </p:txBody>
      </p:sp>
      <p:graphicFrame>
        <p:nvGraphicFramePr>
          <p:cNvPr id="5" name="Table 4"/>
          <p:cNvGraphicFramePr/>
          <p:nvPr/>
        </p:nvGraphicFramePr>
        <p:xfrm>
          <a:off x="6096000" y="2453640"/>
          <a:ext cx="0" cy="0"/>
        </p:xfrm>
        <a:graphic>
          <a:graphicData uri="http://schemas.openxmlformats.org/drawingml/2006/table">
            <a:tbl>
              <a:tblPr/>
              <a:tblGrid>
                <a:gridCol w="0"/>
              </a:tblGrid>
              <a:tr h="0">
                <a:tc>
                  <a:txBody>
                    <a:bodyPr/>
                    <a:p>
                      <a:r>
                        <a:rPr lang="en-US" altLang="zh-CN" sz="1100"/>
                        <a:t>23.76</a:t>
                      </a:r>
                      <a:endParaRPr lang="en-US" altLang="zh-CN" sz="1100"/>
                    </a:p>
                  </a:txBody>
                  <a:tcPr anchor="ctr" anchorCtr="0">
                    <a:lnL>
                      <a:noFill/>
                    </a:lnL>
                    <a:lnR>
                      <a:noFill/>
                    </a:lnR>
                    <a:lnT>
                      <a:noFill/>
                    </a:lnT>
                    <a:lnB>
                      <a:noFill/>
                    </a:lnB>
                    <a:noFill/>
                  </a:tcPr>
                </a:tc>
              </a:tr>
              <a:tr h="0">
                <a:tc>
                  <a:txBody>
                    <a:bodyPr/>
                    <a:p>
                      <a:r>
                        <a:rPr lang="en-US" altLang="zh-CN" sz="1100"/>
                        <a:t>19.8</a:t>
                      </a:r>
                      <a:endParaRPr lang="en-US" altLang="zh-CN" sz="1100"/>
                    </a:p>
                  </a:txBody>
                  <a:tcPr anchor="ctr" anchorCtr="0">
                    <a:lnL>
                      <a:noFill/>
                    </a:lnL>
                    <a:lnR>
                      <a:noFill/>
                    </a:lnR>
                    <a:lnT>
                      <a:noFill/>
                    </a:lnT>
                    <a:lnB>
                      <a:noFill/>
                    </a:lnB>
                    <a:noFill/>
                  </a:tcPr>
                </a:tc>
              </a:tr>
              <a:tr h="0">
                <a:tc>
                  <a:txBody>
                    <a:bodyPr/>
                    <a:p>
                      <a:r>
                        <a:rPr lang="en-US" altLang="zh-CN" sz="1100"/>
                        <a:t>19.8</a:t>
                      </a:r>
                      <a:endParaRPr lang="en-US" altLang="zh-CN" sz="1100"/>
                    </a:p>
                  </a:txBody>
                  <a:tcPr anchor="ctr" anchorCtr="0">
                    <a:lnL>
                      <a:noFill/>
                    </a:lnL>
                    <a:lnR>
                      <a:noFill/>
                    </a:lnR>
                    <a:lnT>
                      <a:noFill/>
                    </a:lnT>
                    <a:lnB>
                      <a:noFill/>
                    </a:lnB>
                    <a:noFill/>
                  </a:tcPr>
                </a:tc>
              </a:tr>
            </a:tbl>
          </a:graphicData>
        </a:graphic>
      </p:graphicFrame>
      <p:graphicFrame>
        <p:nvGraphicFramePr>
          <p:cNvPr id="6" name="Table 5"/>
          <p:cNvGraphicFramePr/>
          <p:nvPr/>
        </p:nvGraphicFramePr>
        <p:xfrm>
          <a:off x="6096000" y="2453640"/>
          <a:ext cx="0" cy="0"/>
        </p:xfrm>
        <a:graphic>
          <a:graphicData uri="http://schemas.openxmlformats.org/drawingml/2006/table">
            <a:tbl>
              <a:tblPr/>
              <a:tblGrid>
                <a:gridCol w="0"/>
              </a:tblGrid>
              <a:tr h="0">
                <a:tc>
                  <a:txBody>
                    <a:bodyPr/>
                    <a:p>
                      <a:r>
                        <a:rPr lang="en-US" altLang="zh-CN" sz="1100"/>
                        <a:t>23.76</a:t>
                      </a:r>
                      <a:endParaRPr lang="en-US" altLang="zh-CN" sz="1100"/>
                    </a:p>
                  </a:txBody>
                  <a:tcPr anchor="ctr" anchorCtr="0">
                    <a:lnL>
                      <a:noFill/>
                    </a:lnL>
                    <a:lnR>
                      <a:noFill/>
                    </a:lnR>
                    <a:lnT>
                      <a:noFill/>
                    </a:lnT>
                    <a:lnB>
                      <a:noFill/>
                    </a:lnB>
                    <a:noFill/>
                  </a:tcPr>
                </a:tc>
              </a:tr>
              <a:tr h="0">
                <a:tc>
                  <a:txBody>
                    <a:bodyPr/>
                    <a:p>
                      <a:r>
                        <a:rPr lang="en-US" altLang="zh-CN" sz="1100"/>
                        <a:t>19.8</a:t>
                      </a:r>
                      <a:endParaRPr lang="en-US" altLang="zh-CN" sz="1100"/>
                    </a:p>
                  </a:txBody>
                  <a:tcPr anchor="ctr" anchorCtr="0">
                    <a:lnL>
                      <a:noFill/>
                    </a:lnL>
                    <a:lnR>
                      <a:noFill/>
                    </a:lnR>
                    <a:lnT>
                      <a:noFill/>
                    </a:lnT>
                    <a:lnB>
                      <a:noFill/>
                    </a:lnB>
                    <a:noFill/>
                  </a:tcPr>
                </a:tc>
              </a:tr>
              <a:tr h="0">
                <a:tc>
                  <a:txBody>
                    <a:bodyPr/>
                    <a:p>
                      <a:r>
                        <a:rPr lang="en-US" altLang="zh-CN" sz="1100"/>
                        <a:t>19.8</a:t>
                      </a:r>
                      <a:endParaRPr lang="en-US" altLang="zh-CN" sz="1100"/>
                    </a:p>
                  </a:txBody>
                  <a:tcPr anchor="ctr" anchorCtr="0">
                    <a:lnL>
                      <a:noFill/>
                    </a:lnL>
                    <a:lnR>
                      <a:noFill/>
                    </a:lnR>
                    <a:lnT>
                      <a:noFill/>
                    </a:lnT>
                    <a:lnB>
                      <a:noFill/>
                    </a:lnB>
                    <a:noFill/>
                  </a:tcPr>
                </a:tc>
              </a:tr>
            </a:tbl>
          </a:graphicData>
        </a:graphic>
      </p:graphicFrame>
      <p:graphicFrame>
        <p:nvGraphicFramePr>
          <p:cNvPr id="7" name="Table 6"/>
          <p:cNvGraphicFramePr/>
          <p:nvPr/>
        </p:nvGraphicFramePr>
        <p:xfrm>
          <a:off x="6096000" y="2453640"/>
          <a:ext cx="0" cy="0"/>
        </p:xfrm>
        <a:graphic>
          <a:graphicData uri="http://schemas.openxmlformats.org/drawingml/2006/table">
            <a:tbl>
              <a:tblPr/>
              <a:tblGrid>
                <a:gridCol w="0"/>
              </a:tblGrid>
              <a:tr h="0">
                <a:tc>
                  <a:txBody>
                    <a:bodyPr/>
                    <a:p>
                      <a:r>
                        <a:rPr lang="en-US" altLang="zh-CN" sz="1100"/>
                        <a:t>23.76</a:t>
                      </a:r>
                      <a:endParaRPr lang="en-US" altLang="zh-CN" sz="1100"/>
                    </a:p>
                  </a:txBody>
                  <a:tcPr anchor="ctr" anchorCtr="0">
                    <a:lnL>
                      <a:noFill/>
                    </a:lnL>
                    <a:lnR>
                      <a:noFill/>
                    </a:lnR>
                    <a:lnT>
                      <a:noFill/>
                    </a:lnT>
                    <a:lnB>
                      <a:noFill/>
                    </a:lnB>
                    <a:noFill/>
                  </a:tcPr>
                </a:tc>
              </a:tr>
              <a:tr h="0">
                <a:tc>
                  <a:txBody>
                    <a:bodyPr/>
                    <a:p>
                      <a:r>
                        <a:rPr lang="en-US" altLang="zh-CN" sz="1100"/>
                        <a:t>19.8</a:t>
                      </a:r>
                      <a:endParaRPr lang="en-US" altLang="zh-CN" sz="1100"/>
                    </a:p>
                  </a:txBody>
                  <a:tcPr anchor="ctr" anchorCtr="0">
                    <a:lnL>
                      <a:noFill/>
                    </a:lnL>
                    <a:lnR>
                      <a:noFill/>
                    </a:lnR>
                    <a:lnT>
                      <a:noFill/>
                    </a:lnT>
                    <a:lnB>
                      <a:noFill/>
                    </a:lnB>
                    <a:noFill/>
                  </a:tcPr>
                </a:tc>
              </a:tr>
              <a:tr h="0">
                <a:tc>
                  <a:txBody>
                    <a:bodyPr/>
                    <a:p>
                      <a:r>
                        <a:rPr lang="en-US" altLang="zh-CN" sz="1100"/>
                        <a:t>19.8</a:t>
                      </a:r>
                      <a:endParaRPr lang="en-US" altLang="zh-CN" sz="1100"/>
                    </a:p>
                  </a:txBody>
                  <a:tcPr anchor="ctr" anchorCtr="0">
                    <a:lnL>
                      <a:noFill/>
                    </a:lnL>
                    <a:lnR>
                      <a:noFill/>
                    </a:lnR>
                    <a:lnT>
                      <a:noFill/>
                    </a:lnT>
                    <a:lnB>
                      <a:noFill/>
                    </a:lnB>
                    <a:noFill/>
                  </a:tcPr>
                </a:tc>
              </a:tr>
            </a:tbl>
          </a:graphicData>
        </a:graphic>
      </p:graphicFrame>
      <p:graphicFrame>
        <p:nvGraphicFramePr>
          <p:cNvPr id="8" name="Table 7"/>
          <p:cNvGraphicFramePr/>
          <p:nvPr>
            <p:custDataLst>
              <p:tags r:id="rId1"/>
            </p:custDataLst>
          </p:nvPr>
        </p:nvGraphicFramePr>
        <p:xfrm>
          <a:off x="8354060" y="952500"/>
          <a:ext cx="1290955" cy="1798320"/>
        </p:xfrm>
        <a:graphic>
          <a:graphicData uri="http://schemas.openxmlformats.org/drawingml/2006/table">
            <a:tbl>
              <a:tblPr>
                <a:tableStyleId>{793D81CF-94F2-401A-BA57-92F5A7B2D0C5}</a:tableStyleId>
              </a:tblPr>
              <a:tblGrid>
                <a:gridCol w="1290955"/>
              </a:tblGrid>
              <a:tr h="449580">
                <a:tc>
                  <a:txBody>
                    <a:bodyPr/>
                    <a:p>
                      <a:pPr marL="9525" indent="0" algn="ctr" fontAlgn="ctr"/>
                      <a:r>
                        <a:rPr lang="en-US" altLang="zh-CN" sz="2000"/>
                        <a:t>TOTAL</a:t>
                      </a:r>
                      <a:endParaRPr lang="en-US" altLang="zh-CN" sz="2000"/>
                    </a:p>
                  </a:txBody>
                  <a:tcPr marL="9842" marR="9842" marT="9842" anchor="ctr" anchorCtr="0">
                    <a:lnL w="57150" cmpd="sng">
                      <a:solidFill>
                        <a:schemeClr val="tx1"/>
                      </a:solidFill>
                      <a:prstDash val="solid"/>
                    </a:lnL>
                    <a:lnR w="57150" cmpd="sng">
                      <a:solidFill>
                        <a:schemeClr val="tx1"/>
                      </a:solidFill>
                      <a:prstDash val="solid"/>
                    </a:lnR>
                    <a:lnT w="57150" cmpd="sng">
                      <a:solidFill>
                        <a:schemeClr val="tx1"/>
                      </a:solidFill>
                      <a:prstDash val="solid"/>
                    </a:lnT>
                  </a:tcPr>
                </a:tc>
              </a:tr>
              <a:tr h="449580">
                <a:tc>
                  <a:txBody>
                    <a:bodyPr/>
                    <a:p>
                      <a:pPr marL="9525" indent="0" algn="ctr" fontAlgn="ctr"/>
                      <a:r>
                        <a:rPr lang="en-US" altLang="zh-CN" sz="2000"/>
                        <a:t>23.76</a:t>
                      </a:r>
                      <a:endParaRPr lang="en-US" altLang="zh-CN" sz="2000"/>
                    </a:p>
                  </a:txBody>
                  <a:tcPr marL="9842" marR="9842" marT="9842" anchor="ctr" anchorCtr="0">
                    <a:lnL w="57150" cmpd="sng">
                      <a:solidFill>
                        <a:schemeClr val="tx1"/>
                      </a:solidFill>
                      <a:prstDash val="solid"/>
                    </a:lnL>
                    <a:lnR w="57150" cmpd="sng">
                      <a:solidFill>
                        <a:schemeClr val="tx1"/>
                      </a:solidFill>
                      <a:prstDash val="solid"/>
                    </a:lnR>
                  </a:tcPr>
                </a:tc>
              </a:tr>
              <a:tr h="449580">
                <a:tc>
                  <a:txBody>
                    <a:bodyPr/>
                    <a:p>
                      <a:pPr marL="9525" indent="0" algn="ctr" fontAlgn="ctr"/>
                      <a:r>
                        <a:rPr lang="en-US" altLang="zh-CN" sz="2000"/>
                        <a:t>19.8</a:t>
                      </a:r>
                      <a:endParaRPr lang="en-US" altLang="zh-CN" sz="2000"/>
                    </a:p>
                  </a:txBody>
                  <a:tcPr marL="9842" marR="9842" marT="9842" anchor="ctr" anchorCtr="0">
                    <a:lnL w="57150" cmpd="sng">
                      <a:solidFill>
                        <a:schemeClr val="tx1"/>
                      </a:solidFill>
                      <a:prstDash val="solid"/>
                    </a:lnL>
                    <a:lnR w="57150" cmpd="sng">
                      <a:solidFill>
                        <a:schemeClr val="tx1"/>
                      </a:solidFill>
                      <a:prstDash val="solid"/>
                    </a:lnR>
                  </a:tcPr>
                </a:tc>
              </a:tr>
              <a:tr h="449580">
                <a:tc>
                  <a:txBody>
                    <a:bodyPr/>
                    <a:p>
                      <a:pPr marL="9525" indent="0" algn="ctr" fontAlgn="ctr"/>
                      <a:r>
                        <a:rPr lang="en-US" altLang="zh-CN" sz="2000"/>
                        <a:t>19.8</a:t>
                      </a:r>
                      <a:endParaRPr lang="en-US" altLang="zh-CN" sz="2000"/>
                    </a:p>
                  </a:txBody>
                  <a:tcPr marL="9842" marR="9842" marT="9842" anchor="ctr" anchorCtr="0">
                    <a:lnL w="57150" cmpd="sng">
                      <a:solidFill>
                        <a:schemeClr val="tx1"/>
                      </a:solidFill>
                      <a:prstDash val="solid"/>
                    </a:lnL>
                    <a:lnR w="57150" cmpd="sng">
                      <a:solidFill>
                        <a:schemeClr val="tx1"/>
                      </a:solidFill>
                      <a:prstDash val="solid"/>
                    </a:lnR>
                    <a:lnB w="57150" cmpd="sng">
                      <a:solidFill>
                        <a:schemeClr val="tx1"/>
                      </a:solidFill>
                      <a:prstDash val="solid"/>
                    </a:lnB>
                  </a:tcPr>
                </a:tc>
              </a:tr>
            </a:tbl>
          </a:graphicData>
        </a:graphic>
      </p:graphicFrame>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 </a:t>
            </a:r>
            <a:r>
              <a:rPr lang="en-US" sz="2200"/>
              <a:t>Q4) Which city has the best customers? </a:t>
            </a:r>
            <a:br>
              <a:rPr lang="en-US" sz="2200"/>
            </a:br>
            <a:r>
              <a:rPr lang="en-US" sz="1300"/>
              <a:t>-- We would like to throw a 'promotional Music Festival' in the city we made the most money. </a:t>
            </a:r>
            <a:br>
              <a:rPr lang="en-US" sz="1300"/>
            </a:br>
            <a:r>
              <a:rPr lang="en-US" sz="1300"/>
              <a:t>-- Write a query that returns one city that has the highest sum of invoice totals. </a:t>
            </a:r>
            <a:br>
              <a:rPr lang="en-US" sz="1300"/>
            </a:br>
            <a:r>
              <a:rPr lang="en-US" sz="1300"/>
              <a:t>-- Return both the city name &amp; sum of all invoice totals.</a:t>
            </a:r>
            <a:endParaRPr lang="en-US" sz="1300"/>
          </a:p>
        </p:txBody>
      </p:sp>
      <p:sp>
        <p:nvSpPr>
          <p:cNvPr id="3" name="Content Placeholder 2"/>
          <p:cNvSpPr>
            <a:spLocks noGrp="1"/>
          </p:cNvSpPr>
          <p:nvPr>
            <p:ph sz="half" idx="1"/>
          </p:nvPr>
        </p:nvSpPr>
        <p:spPr>
          <a:xfrm>
            <a:off x="669925" y="1647825"/>
            <a:ext cx="5283200" cy="4157345"/>
          </a:xfrm>
          <a:solidFill>
            <a:schemeClr val="bg1"/>
          </a:solidFill>
        </p:spPr>
        <p:txBody>
          <a:bodyPr>
            <a:normAutofit lnSpcReduction="10000"/>
          </a:bodyPr>
          <a:p>
            <a:r>
              <a:rPr lang="en-US" b="1">
                <a:solidFill>
                  <a:srgbClr val="0070C0"/>
                </a:solidFill>
              </a:rPr>
              <a:t>select</a:t>
            </a:r>
            <a:r>
              <a:rPr lang="en-US"/>
              <a:t> sum(total) </a:t>
            </a:r>
            <a:r>
              <a:rPr lang="en-US" b="1">
                <a:solidFill>
                  <a:srgbClr val="0070C0"/>
                </a:solidFill>
              </a:rPr>
              <a:t>as</a:t>
            </a:r>
            <a:r>
              <a:rPr lang="en-US"/>
              <a:t> invoice_total , billing_city </a:t>
            </a:r>
            <a:endParaRPr lang="en-US"/>
          </a:p>
          <a:p>
            <a:r>
              <a:rPr lang="en-US" b="1">
                <a:solidFill>
                  <a:srgbClr val="0070C0"/>
                </a:solidFill>
              </a:rPr>
              <a:t>from</a:t>
            </a:r>
            <a:r>
              <a:rPr lang="en-US"/>
              <a:t> invoice</a:t>
            </a:r>
            <a:r>
              <a:rPr lang="en-US">
                <a:solidFill>
                  <a:srgbClr val="0070C0"/>
                </a:solidFill>
              </a:rPr>
              <a:t> # here sum(total) will count the total amount of invoices that came from each city and then group it together with city name then simply order it in decending to get the result.</a:t>
            </a:r>
            <a:endParaRPr lang="en-US">
              <a:solidFill>
                <a:srgbClr val="0070C0"/>
              </a:solidFill>
            </a:endParaRPr>
          </a:p>
          <a:p>
            <a:r>
              <a:rPr lang="en-US" b="1">
                <a:solidFill>
                  <a:srgbClr val="0070C0"/>
                </a:solidFill>
              </a:rPr>
              <a:t>group by</a:t>
            </a:r>
            <a:r>
              <a:rPr lang="en-US"/>
              <a:t> billing_city</a:t>
            </a:r>
            <a:endParaRPr lang="en-US"/>
          </a:p>
          <a:p>
            <a:r>
              <a:rPr lang="en-US" b="1">
                <a:solidFill>
                  <a:srgbClr val="0070C0"/>
                </a:solidFill>
              </a:rPr>
              <a:t>order by</a:t>
            </a:r>
            <a:r>
              <a:rPr lang="en-US"/>
              <a:t> invoice_total </a:t>
            </a:r>
            <a:r>
              <a:rPr lang="en-US" b="1">
                <a:solidFill>
                  <a:srgbClr val="0070C0"/>
                </a:solidFill>
              </a:rPr>
              <a:t>desc</a:t>
            </a:r>
            <a:endParaRPr lang="en-US" b="1">
              <a:solidFill>
                <a:srgbClr val="0070C0"/>
              </a:solidFill>
            </a:endParaRPr>
          </a:p>
          <a:p>
            <a:r>
              <a:rPr lang="en-US" b="1">
                <a:solidFill>
                  <a:schemeClr val="accent5"/>
                </a:solidFill>
              </a:rPr>
              <a:t>limit</a:t>
            </a:r>
            <a:r>
              <a:rPr lang="en-US"/>
              <a:t> </a:t>
            </a:r>
            <a:r>
              <a:rPr lang="en-US">
                <a:solidFill>
                  <a:srgbClr val="FF0000"/>
                </a:solidFill>
              </a:rPr>
              <a:t>10</a:t>
            </a:r>
            <a:r>
              <a:rPr lang="en-US"/>
              <a:t>;</a:t>
            </a:r>
            <a:endParaRPr lang="en-US"/>
          </a:p>
          <a:p>
            <a:r>
              <a:rPr lang="en-US">
                <a:solidFill>
                  <a:srgbClr val="0070C0"/>
                </a:solidFill>
              </a:rPr>
              <a:t>-- Top 3 cities are 273.24 Prague 170	Mountain View and 166 London</a:t>
            </a:r>
            <a:endParaRPr lang="en-US">
              <a:solidFill>
                <a:srgbClr val="0070C0"/>
              </a:solidFill>
            </a:endParaRPr>
          </a:p>
        </p:txBody>
      </p:sp>
      <p:graphicFrame>
        <p:nvGraphicFramePr>
          <p:cNvPr id="10" name="Table 9"/>
          <p:cNvGraphicFramePr/>
          <p:nvPr/>
        </p:nvGraphicFramePr>
        <p:xfrm>
          <a:off x="6994843" y="1647508"/>
          <a:ext cx="3743325" cy="2451735"/>
        </p:xfrm>
        <a:graphic>
          <a:graphicData uri="http://schemas.openxmlformats.org/drawingml/2006/table">
            <a:tbl>
              <a:tblPr>
                <a:tableStyleId>{793D81CF-94F2-401A-BA57-92F5A7B2D0C5}</a:tableStyleId>
              </a:tblPr>
              <a:tblGrid>
                <a:gridCol w="1261745"/>
                <a:gridCol w="2481580"/>
              </a:tblGrid>
              <a:tr h="190500">
                <a:tc>
                  <a:txBody>
                    <a:bodyPr/>
                    <a:p>
                      <a:pPr marL="9525" indent="0" algn="ctr" fontAlgn="ctr"/>
                      <a:r>
                        <a:rPr lang="en-US" altLang="zh-CN" sz="1100" b="1">
                          <a:solidFill>
                            <a:schemeClr val="accent5"/>
                          </a:solidFill>
                        </a:rPr>
                        <a:t>invoice_total</a:t>
                      </a:r>
                      <a:endParaRPr lang="en-US" altLang="zh-CN" sz="1100" b="1">
                        <a:solidFill>
                          <a:schemeClr val="accent5"/>
                        </a:solidFill>
                      </a:endParaRPr>
                    </a:p>
                  </a:txBody>
                  <a:tcPr marL="9842" marR="9842" marT="9842" anchor="ctr" anchorCtr="0">
                    <a:lnL w="57150" cmpd="sng">
                      <a:solidFill>
                        <a:schemeClr val="tx1"/>
                      </a:solidFill>
                      <a:prstDash val="solid"/>
                    </a:lnL>
                    <a:lnT w="57150" cmpd="sng">
                      <a:solidFill>
                        <a:schemeClr val="tx1"/>
                      </a:solidFill>
                      <a:prstDash val="solid"/>
                    </a:lnT>
                  </a:tcPr>
                </a:tc>
                <a:tc>
                  <a:txBody>
                    <a:bodyPr/>
                    <a:p>
                      <a:pPr marL="9525" indent="0" algn="ctr" fontAlgn="ctr"/>
                      <a:r>
                        <a:rPr lang="en-US" altLang="zh-CN" sz="1100" b="1">
                          <a:solidFill>
                            <a:schemeClr val="accent5"/>
                          </a:solidFill>
                        </a:rPr>
                        <a:t>billing_city</a:t>
                      </a:r>
                      <a:endParaRPr lang="en-US" altLang="zh-CN" sz="1100" b="1">
                        <a:solidFill>
                          <a:schemeClr val="accent5"/>
                        </a:solidFill>
                      </a:endParaRPr>
                    </a:p>
                  </a:txBody>
                  <a:tcPr marL="9842" marR="9842" marT="9842" anchor="ctr" anchorCtr="0">
                    <a:lnR w="57150" cmpd="sng">
                      <a:solidFill>
                        <a:schemeClr val="tx1"/>
                      </a:solidFill>
                      <a:prstDash val="solid"/>
                    </a:lnR>
                    <a:lnT w="57150" cmpd="sng">
                      <a:solidFill>
                        <a:schemeClr val="tx1"/>
                      </a:solidFill>
                      <a:prstDash val="solid"/>
                    </a:lnT>
                  </a:tcPr>
                </a:tc>
              </a:tr>
              <a:tr h="222885">
                <a:tc>
                  <a:txBody>
                    <a:bodyPr/>
                    <a:p>
                      <a:pPr marL="9525" indent="0" algn="ctr" fontAlgn="ctr"/>
                      <a:r>
                        <a:rPr lang="en-US" altLang="zh-CN" sz="1100" b="1"/>
                        <a:t>273.24</a:t>
                      </a:r>
                      <a:endParaRPr lang="en-US" altLang="zh-CN" sz="1100" b="1"/>
                    </a:p>
                  </a:txBody>
                  <a:tcPr marL="9842" marR="9842" marT="9842" anchor="ctr" anchorCtr="0">
                    <a:lnL w="57150" cmpd="sng">
                      <a:solidFill>
                        <a:schemeClr val="tx1"/>
                      </a:solidFill>
                      <a:prstDash val="solid"/>
                    </a:lnL>
                  </a:tcPr>
                </a:tc>
                <a:tc>
                  <a:txBody>
                    <a:bodyPr/>
                    <a:p>
                      <a:pPr marL="9525" indent="0" algn="ctr" fontAlgn="ctr"/>
                      <a:r>
                        <a:rPr lang="en-US" altLang="zh-CN" sz="1100" b="1"/>
                        <a:t>Prague</a:t>
                      </a:r>
                      <a:endParaRPr lang="en-US" altLang="zh-CN" sz="1100" b="1"/>
                    </a:p>
                  </a:txBody>
                  <a:tcPr marL="9842" marR="9842" marT="9842" anchor="ctr" anchorCtr="0">
                    <a:lnR w="57150" cmpd="sng">
                      <a:solidFill>
                        <a:schemeClr val="tx1"/>
                      </a:solidFill>
                      <a:prstDash val="solid"/>
                    </a:lnR>
                  </a:tcPr>
                </a:tc>
              </a:tr>
              <a:tr h="222885">
                <a:tc>
                  <a:txBody>
                    <a:bodyPr/>
                    <a:p>
                      <a:pPr marL="9525" indent="0" algn="ctr" fontAlgn="ctr"/>
                      <a:r>
                        <a:rPr lang="en-US" altLang="zh-CN" sz="1100" b="1"/>
                        <a:t>169.29</a:t>
                      </a:r>
                      <a:endParaRPr lang="en-US" altLang="zh-CN" sz="1100" b="1"/>
                    </a:p>
                  </a:txBody>
                  <a:tcPr marL="9842" marR="9842" marT="9842" anchor="ctr" anchorCtr="0">
                    <a:lnL w="57150" cmpd="sng">
                      <a:solidFill>
                        <a:schemeClr val="tx1"/>
                      </a:solidFill>
                      <a:prstDash val="solid"/>
                    </a:lnL>
                  </a:tcPr>
                </a:tc>
                <a:tc>
                  <a:txBody>
                    <a:bodyPr/>
                    <a:p>
                      <a:pPr marL="9525" indent="0" algn="ctr" fontAlgn="ctr"/>
                      <a:r>
                        <a:rPr lang="en-US" altLang="zh-CN" sz="1100" b="1"/>
                        <a:t>Mountain View</a:t>
                      </a:r>
                      <a:endParaRPr lang="en-US" altLang="zh-CN" sz="1100" b="1"/>
                    </a:p>
                  </a:txBody>
                  <a:tcPr marL="9842" marR="9842" marT="9842" anchor="ctr" anchorCtr="0">
                    <a:lnR w="57150" cmpd="sng">
                      <a:solidFill>
                        <a:schemeClr val="tx1"/>
                      </a:solidFill>
                      <a:prstDash val="solid"/>
                    </a:lnR>
                  </a:tcPr>
                </a:tc>
              </a:tr>
              <a:tr h="190500">
                <a:tc>
                  <a:txBody>
                    <a:bodyPr/>
                    <a:p>
                      <a:pPr marL="9525" indent="0" algn="ctr" fontAlgn="ctr"/>
                      <a:r>
                        <a:rPr lang="en-US" altLang="zh-CN" sz="1100" b="1"/>
                        <a:t>166.32</a:t>
                      </a:r>
                      <a:endParaRPr lang="en-US" altLang="zh-CN" sz="1100" b="1"/>
                    </a:p>
                  </a:txBody>
                  <a:tcPr marL="9842" marR="9842" marT="9842" anchor="ctr" anchorCtr="0">
                    <a:lnL w="57150" cmpd="sng">
                      <a:solidFill>
                        <a:schemeClr val="tx1"/>
                      </a:solidFill>
                      <a:prstDash val="solid"/>
                    </a:lnL>
                  </a:tcPr>
                </a:tc>
                <a:tc>
                  <a:txBody>
                    <a:bodyPr/>
                    <a:p>
                      <a:pPr marL="9525" indent="0" algn="ctr" fontAlgn="ctr"/>
                      <a:r>
                        <a:rPr lang="en-US" altLang="zh-CN" sz="1100" b="1"/>
                        <a:t>London</a:t>
                      </a:r>
                      <a:endParaRPr lang="en-US" altLang="zh-CN" sz="1100" b="1"/>
                    </a:p>
                  </a:txBody>
                  <a:tcPr marL="9842" marR="9842" marT="9842" anchor="ctr" anchorCtr="0">
                    <a:lnR w="57150" cmpd="sng">
                      <a:solidFill>
                        <a:schemeClr val="tx1"/>
                      </a:solidFill>
                      <a:prstDash val="solid"/>
                    </a:lnR>
                  </a:tcPr>
                </a:tc>
              </a:tr>
              <a:tr h="190500">
                <a:tc>
                  <a:txBody>
                    <a:bodyPr/>
                    <a:p>
                      <a:pPr marL="9525" indent="0" algn="ctr" fontAlgn="ctr"/>
                      <a:r>
                        <a:rPr lang="en-US" altLang="zh-CN" sz="1100" b="1"/>
                        <a:t>158.4</a:t>
                      </a:r>
                      <a:endParaRPr lang="en-US" altLang="zh-CN" sz="1100" b="1"/>
                    </a:p>
                  </a:txBody>
                  <a:tcPr marL="9842" marR="9842" marT="9842" anchor="ctr" anchorCtr="0">
                    <a:lnL w="57150" cmpd="sng">
                      <a:solidFill>
                        <a:schemeClr val="tx1"/>
                      </a:solidFill>
                      <a:prstDash val="solid"/>
                    </a:lnL>
                  </a:tcPr>
                </a:tc>
                <a:tc>
                  <a:txBody>
                    <a:bodyPr/>
                    <a:p>
                      <a:pPr marL="9525" indent="0" algn="ctr" fontAlgn="ctr"/>
                      <a:r>
                        <a:rPr lang="en-US" altLang="zh-CN" sz="1100" b="1"/>
                        <a:t>Berlin</a:t>
                      </a:r>
                      <a:endParaRPr lang="en-US" altLang="zh-CN" sz="1100" b="1"/>
                    </a:p>
                  </a:txBody>
                  <a:tcPr marL="9842" marR="9842" marT="9842" anchor="ctr" anchorCtr="0">
                    <a:lnR w="57150" cmpd="sng">
                      <a:solidFill>
                        <a:schemeClr val="tx1"/>
                      </a:solidFill>
                      <a:prstDash val="solid"/>
                    </a:lnR>
                  </a:tcPr>
                </a:tc>
              </a:tr>
              <a:tr h="190500">
                <a:tc>
                  <a:txBody>
                    <a:bodyPr/>
                    <a:p>
                      <a:pPr marL="9525" indent="0" algn="ctr" fontAlgn="ctr"/>
                      <a:r>
                        <a:rPr lang="en-US" altLang="zh-CN" sz="1100" b="1"/>
                        <a:t>151.47</a:t>
                      </a:r>
                      <a:endParaRPr lang="en-US" altLang="zh-CN" sz="1100" b="1"/>
                    </a:p>
                  </a:txBody>
                  <a:tcPr marL="9842" marR="9842" marT="9842" anchor="ctr" anchorCtr="0">
                    <a:lnL w="57150" cmpd="sng">
                      <a:solidFill>
                        <a:schemeClr val="tx1"/>
                      </a:solidFill>
                      <a:prstDash val="solid"/>
                    </a:lnL>
                  </a:tcPr>
                </a:tc>
                <a:tc>
                  <a:txBody>
                    <a:bodyPr/>
                    <a:p>
                      <a:pPr marL="9525" indent="0" algn="ctr" fontAlgn="ctr"/>
                      <a:r>
                        <a:rPr lang="en-US" altLang="zh-CN" sz="1100" b="1"/>
                        <a:t>Paris</a:t>
                      </a:r>
                      <a:endParaRPr lang="en-US" altLang="zh-CN" sz="1100" b="1"/>
                    </a:p>
                  </a:txBody>
                  <a:tcPr marL="9842" marR="9842" marT="9842" anchor="ctr" anchorCtr="0">
                    <a:lnR w="57150" cmpd="sng">
                      <a:solidFill>
                        <a:schemeClr val="tx1"/>
                      </a:solidFill>
                      <a:prstDash val="solid"/>
                    </a:lnR>
                  </a:tcPr>
                </a:tc>
              </a:tr>
              <a:tr h="190500">
                <a:tc>
                  <a:txBody>
                    <a:bodyPr/>
                    <a:p>
                      <a:pPr marL="9525" indent="0" algn="ctr" fontAlgn="ctr"/>
                      <a:r>
                        <a:rPr lang="en-US" altLang="zh-CN" sz="1100" b="1"/>
                        <a:t>129.69</a:t>
                      </a:r>
                      <a:endParaRPr lang="en-US" altLang="zh-CN" sz="1100" b="1"/>
                    </a:p>
                  </a:txBody>
                  <a:tcPr marL="9842" marR="9842" marT="9842" anchor="ctr" anchorCtr="0">
                    <a:lnL w="57150" cmpd="sng">
                      <a:solidFill>
                        <a:schemeClr val="tx1"/>
                      </a:solidFill>
                      <a:prstDash val="solid"/>
                    </a:lnL>
                  </a:tcPr>
                </a:tc>
                <a:tc>
                  <a:txBody>
                    <a:bodyPr/>
                    <a:p>
                      <a:pPr marL="9525" indent="0" algn="ctr" fontAlgn="ctr"/>
                      <a:r>
                        <a:rPr lang="en-US" altLang="zh-CN" sz="1100" b="1"/>
                        <a:t>São Paulo</a:t>
                      </a:r>
                      <a:endParaRPr lang="en-US" altLang="zh-CN" sz="1100" b="1"/>
                    </a:p>
                  </a:txBody>
                  <a:tcPr marL="9842" marR="9842" marT="9842" anchor="ctr" anchorCtr="0">
                    <a:lnR w="57150" cmpd="sng">
                      <a:solidFill>
                        <a:schemeClr val="tx1"/>
                      </a:solidFill>
                      <a:prstDash val="solid"/>
                    </a:lnR>
                  </a:tcPr>
                </a:tc>
              </a:tr>
              <a:tr h="190500">
                <a:tc>
                  <a:txBody>
                    <a:bodyPr/>
                    <a:p>
                      <a:pPr marL="9525" indent="0" algn="ctr" fontAlgn="ctr"/>
                      <a:r>
                        <a:rPr lang="en-US" altLang="zh-CN" sz="1100" b="1"/>
                        <a:t>114.84</a:t>
                      </a:r>
                      <a:endParaRPr lang="en-US" altLang="zh-CN" sz="1100" b="1"/>
                    </a:p>
                  </a:txBody>
                  <a:tcPr marL="9842" marR="9842" marT="9842" anchor="ctr" anchorCtr="0">
                    <a:lnL w="57150" cmpd="sng">
                      <a:solidFill>
                        <a:schemeClr val="tx1"/>
                      </a:solidFill>
                      <a:prstDash val="solid"/>
                    </a:lnL>
                  </a:tcPr>
                </a:tc>
                <a:tc>
                  <a:txBody>
                    <a:bodyPr/>
                    <a:p>
                      <a:pPr marL="9525" indent="0" algn="ctr" fontAlgn="ctr"/>
                      <a:r>
                        <a:rPr lang="en-US" altLang="zh-CN" sz="1100" b="1"/>
                        <a:t>Dublin</a:t>
                      </a:r>
                      <a:endParaRPr lang="en-US" altLang="zh-CN" sz="1100" b="1"/>
                    </a:p>
                  </a:txBody>
                  <a:tcPr marL="9842" marR="9842" marT="9842" anchor="ctr" anchorCtr="0">
                    <a:lnR w="57150" cmpd="sng">
                      <a:solidFill>
                        <a:schemeClr val="tx1"/>
                      </a:solidFill>
                      <a:prstDash val="solid"/>
                    </a:lnR>
                  </a:tcPr>
                </a:tc>
              </a:tr>
              <a:tr h="190500">
                <a:tc>
                  <a:txBody>
                    <a:bodyPr/>
                    <a:p>
                      <a:pPr marL="9525" indent="0" algn="ctr" fontAlgn="ctr"/>
                      <a:r>
                        <a:rPr lang="en-US" altLang="zh-CN" sz="1100" b="1"/>
                        <a:t>111.87</a:t>
                      </a:r>
                      <a:endParaRPr lang="en-US" altLang="zh-CN" sz="1100" b="1"/>
                    </a:p>
                  </a:txBody>
                  <a:tcPr marL="9842" marR="9842" marT="9842" anchor="ctr" anchorCtr="0">
                    <a:lnL w="57150" cmpd="sng">
                      <a:solidFill>
                        <a:schemeClr val="tx1"/>
                      </a:solidFill>
                      <a:prstDash val="solid"/>
                    </a:lnL>
                  </a:tcPr>
                </a:tc>
                <a:tc>
                  <a:txBody>
                    <a:bodyPr/>
                    <a:p>
                      <a:pPr marL="9525" indent="0" algn="ctr" fontAlgn="ctr"/>
                      <a:r>
                        <a:rPr lang="en-US" altLang="zh-CN" sz="1100" b="1"/>
                        <a:t>Delhi</a:t>
                      </a:r>
                      <a:endParaRPr lang="en-US" altLang="zh-CN" sz="1100" b="1"/>
                    </a:p>
                  </a:txBody>
                  <a:tcPr marL="9842" marR="9842" marT="9842" anchor="ctr" anchorCtr="0">
                    <a:lnR w="57150" cmpd="sng">
                      <a:solidFill>
                        <a:schemeClr val="tx1"/>
                      </a:solidFill>
                      <a:prstDash val="solid"/>
                    </a:lnR>
                  </a:tcPr>
                </a:tc>
              </a:tr>
              <a:tr h="190500">
                <a:tc>
                  <a:txBody>
                    <a:bodyPr/>
                    <a:p>
                      <a:pPr marL="9525" indent="0" algn="ctr" fontAlgn="ctr"/>
                      <a:r>
                        <a:rPr lang="en-US" altLang="zh-CN" sz="1100" b="1"/>
                        <a:t>108.9</a:t>
                      </a:r>
                      <a:endParaRPr lang="en-US" altLang="zh-CN" sz="1100" b="1"/>
                    </a:p>
                  </a:txBody>
                  <a:tcPr marL="9842" marR="9842" marT="9842" anchor="ctr" anchorCtr="0">
                    <a:lnL w="57150" cmpd="sng">
                      <a:solidFill>
                        <a:schemeClr val="tx1"/>
                      </a:solidFill>
                      <a:prstDash val="solid"/>
                    </a:lnL>
                  </a:tcPr>
                </a:tc>
                <a:tc>
                  <a:txBody>
                    <a:bodyPr/>
                    <a:p>
                      <a:pPr marL="9525" indent="0" algn="ctr" fontAlgn="ctr"/>
                      <a:r>
                        <a:rPr lang="en-US" altLang="zh-CN" sz="1100" b="1"/>
                        <a:t>São José dos Campos</a:t>
                      </a:r>
                      <a:endParaRPr lang="en-US" altLang="zh-CN" sz="1100" b="1"/>
                    </a:p>
                  </a:txBody>
                  <a:tcPr marL="9842" marR="9842" marT="9842" anchor="ctr" anchorCtr="0">
                    <a:lnR w="57150" cmpd="sng">
                      <a:solidFill>
                        <a:schemeClr val="tx1"/>
                      </a:solidFill>
                      <a:prstDash val="solid"/>
                    </a:lnR>
                  </a:tcPr>
                </a:tc>
              </a:tr>
              <a:tr h="190500">
                <a:tc>
                  <a:txBody>
                    <a:bodyPr/>
                    <a:p>
                      <a:pPr marL="9525" indent="0" algn="ctr" fontAlgn="ctr"/>
                      <a:r>
                        <a:rPr lang="en-US" altLang="zh-CN" sz="1100" b="1"/>
                        <a:t>106.92</a:t>
                      </a:r>
                      <a:endParaRPr lang="en-US" altLang="zh-CN" sz="1100" b="1"/>
                    </a:p>
                  </a:txBody>
                  <a:tcPr marL="9842" marR="9842" marT="9842" anchor="ctr" anchorCtr="0">
                    <a:lnL w="57150" cmpd="sng">
                      <a:solidFill>
                        <a:schemeClr val="tx1"/>
                      </a:solidFill>
                      <a:prstDash val="solid"/>
                    </a:lnL>
                    <a:lnB w="57150" cmpd="sng">
                      <a:solidFill>
                        <a:schemeClr val="tx1"/>
                      </a:solidFill>
                      <a:prstDash val="solid"/>
                    </a:lnB>
                  </a:tcPr>
                </a:tc>
                <a:tc>
                  <a:txBody>
                    <a:bodyPr/>
                    <a:p>
                      <a:pPr marL="9525" indent="0" algn="ctr" fontAlgn="ctr"/>
                      <a:r>
                        <a:rPr lang="en-US" altLang="zh-CN" sz="1100" b="1"/>
                        <a:t>Brasília</a:t>
                      </a:r>
                      <a:endParaRPr lang="en-US" altLang="zh-CN" sz="1100" b="1"/>
                    </a:p>
                  </a:txBody>
                  <a:tcPr marL="9842" marR="9842" marT="9842" anchor="ctr" anchorCtr="0">
                    <a:lnR w="57150" cmpd="sng">
                      <a:solidFill>
                        <a:schemeClr val="tx1"/>
                      </a:solidFill>
                      <a:prstDash val="solid"/>
                    </a:lnR>
                    <a:lnB w="57150" cmpd="sng">
                      <a:solidFill>
                        <a:schemeClr val="tx1"/>
                      </a:solidFill>
                      <a:prstDash val="solid"/>
                    </a:lnB>
                  </a:tcPr>
                </a:tc>
              </a:tr>
            </a:tbl>
          </a:graphicData>
        </a:graphic>
      </p:graphicFrame>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69925" y="443230"/>
            <a:ext cx="10852150" cy="1057910"/>
          </a:xfrm>
        </p:spPr>
        <p:txBody>
          <a:bodyPr>
            <a:normAutofit/>
          </a:bodyPr>
          <a:p>
            <a:r>
              <a:rPr lang="en-US" sz="2000"/>
              <a:t>Q5) Who is the best customer? </a:t>
            </a:r>
            <a:br>
              <a:rPr lang="en-US"/>
            </a:br>
            <a:r>
              <a:rPr lang="en-US" sz="1200"/>
              <a:t>-- The customer who has spent the most money will be declared the best customer. </a:t>
            </a:r>
            <a:br>
              <a:rPr lang="en-US" sz="1200"/>
            </a:br>
            <a:r>
              <a:rPr lang="en-US" sz="1200"/>
              <a:t>-- Write a query that returns the person who has spent the most money.</a:t>
            </a:r>
            <a:endParaRPr lang="en-US" sz="1200"/>
          </a:p>
        </p:txBody>
      </p:sp>
      <p:sp>
        <p:nvSpPr>
          <p:cNvPr id="3" name="Content Placeholder 2"/>
          <p:cNvSpPr>
            <a:spLocks noGrp="1"/>
          </p:cNvSpPr>
          <p:nvPr>
            <p:ph sz="half" idx="1"/>
          </p:nvPr>
        </p:nvSpPr>
        <p:spPr>
          <a:xfrm>
            <a:off x="679450" y="1501140"/>
            <a:ext cx="5283200" cy="4809490"/>
          </a:xfrm>
          <a:solidFill>
            <a:schemeClr val="bg1"/>
          </a:solidFill>
        </p:spPr>
        <p:txBody>
          <a:bodyPr>
            <a:normAutofit/>
          </a:bodyPr>
          <a:p>
            <a:r>
              <a:rPr lang="en-US" b="1">
                <a:solidFill>
                  <a:schemeClr val="accent5"/>
                </a:solidFill>
              </a:rPr>
              <a:t>select </a:t>
            </a:r>
            <a:r>
              <a:rPr lang="en-US"/>
              <a:t>customer.customer_id as id, customer.first_name, customer.last_name, sum(invoice.total) </a:t>
            </a:r>
            <a:r>
              <a:rPr lang="en-US" b="1">
                <a:solidFill>
                  <a:schemeClr val="accent5"/>
                </a:solidFill>
              </a:rPr>
              <a:t>as</a:t>
            </a:r>
            <a:r>
              <a:rPr lang="en-US"/>
              <a:t> max_invoice_value</a:t>
            </a:r>
            <a:endParaRPr lang="en-US"/>
          </a:p>
          <a:p>
            <a:r>
              <a:rPr lang="en-US" b="1">
                <a:solidFill>
                  <a:schemeClr val="accent5"/>
                </a:solidFill>
              </a:rPr>
              <a:t>from</a:t>
            </a:r>
            <a:r>
              <a:rPr lang="en-US"/>
              <a:t> customer</a:t>
            </a:r>
            <a:endParaRPr lang="en-US"/>
          </a:p>
          <a:p>
            <a:r>
              <a:rPr lang="en-US" b="1">
                <a:solidFill>
                  <a:schemeClr val="accent5"/>
                </a:solidFill>
              </a:rPr>
              <a:t>join</a:t>
            </a:r>
            <a:r>
              <a:rPr lang="en-US"/>
              <a:t> invoice </a:t>
            </a:r>
            <a:r>
              <a:rPr lang="en-US" b="1">
                <a:solidFill>
                  <a:schemeClr val="accent5"/>
                </a:solidFill>
              </a:rPr>
              <a:t>on</a:t>
            </a:r>
            <a:r>
              <a:rPr lang="en-US"/>
              <a:t> customer.customer_id = invoice.customer_id</a:t>
            </a:r>
            <a:endParaRPr lang="en-US"/>
          </a:p>
          <a:p>
            <a:r>
              <a:rPr lang="en-US" b="1">
                <a:solidFill>
                  <a:schemeClr val="accent5"/>
                </a:solidFill>
              </a:rPr>
              <a:t>group by</a:t>
            </a:r>
            <a:r>
              <a:rPr lang="en-US"/>
              <a:t> id, customer.first_name, customer.last_name</a:t>
            </a:r>
            <a:endParaRPr lang="en-US"/>
          </a:p>
          <a:p>
            <a:r>
              <a:rPr lang="en-US" b="1">
                <a:solidFill>
                  <a:schemeClr val="accent5"/>
                </a:solidFill>
              </a:rPr>
              <a:t>order by</a:t>
            </a:r>
            <a:r>
              <a:rPr lang="en-US"/>
              <a:t> max_invoice_value desc</a:t>
            </a:r>
            <a:endParaRPr lang="en-US"/>
          </a:p>
          <a:p>
            <a:r>
              <a:rPr lang="en-US" b="1">
                <a:solidFill>
                  <a:schemeClr val="accent5"/>
                </a:solidFill>
              </a:rPr>
              <a:t>limit</a:t>
            </a:r>
            <a:r>
              <a:rPr lang="en-US"/>
              <a:t> 1;</a:t>
            </a:r>
            <a:endParaRPr lang="en-US"/>
          </a:p>
          <a:p>
            <a:r>
              <a:rPr lang="en-US">
                <a:solidFill>
                  <a:schemeClr val="accent5"/>
                </a:solidFill>
              </a:rPr>
              <a:t>-- BEST CUSTOMER DETAILS:- CUSTOMER ID: 5	NAME: František Wichterlová	TOTAL SPEND: 144.54</a:t>
            </a:r>
            <a:endParaRPr lang="en-US">
              <a:solidFill>
                <a:schemeClr val="accent5"/>
              </a:solidFill>
            </a:endParaRPr>
          </a:p>
        </p:txBody>
      </p:sp>
      <p:graphicFrame>
        <p:nvGraphicFramePr>
          <p:cNvPr id="6" name="Table 5"/>
          <p:cNvGraphicFramePr/>
          <p:nvPr/>
        </p:nvGraphicFramePr>
        <p:xfrm>
          <a:off x="7600950" y="1501140"/>
          <a:ext cx="3009900" cy="794385"/>
        </p:xfrm>
        <a:graphic>
          <a:graphicData uri="http://schemas.openxmlformats.org/drawingml/2006/table">
            <a:tbl>
              <a:tblPr>
                <a:tableStyleId>{793D81CF-94F2-401A-BA57-92F5A7B2D0C5}</a:tableStyleId>
              </a:tblPr>
              <a:tblGrid>
                <a:gridCol w="2171700"/>
                <a:gridCol w="838200"/>
              </a:tblGrid>
              <a:tr h="190500">
                <a:tc>
                  <a:txBody>
                    <a:bodyPr/>
                    <a:p>
                      <a:pPr marL="9525" indent="0" algn="ctr" fontAlgn="ctr"/>
                      <a:r>
                        <a:rPr lang="en-US" altLang="zh-CN" sz="1400"/>
                        <a:t>ID</a:t>
                      </a:r>
                      <a:endParaRPr lang="en-US" altLang="zh-CN" sz="1400"/>
                    </a:p>
                  </a:txBody>
                  <a:tcPr marL="9842" marR="9842" marT="9842" anchor="ctr" anchorCtr="0">
                    <a:lnL w="57150" cmpd="sng">
                      <a:solidFill>
                        <a:schemeClr val="tx1"/>
                      </a:solidFill>
                      <a:prstDash val="solid"/>
                    </a:lnL>
                    <a:lnT w="57150" cmpd="sng">
                      <a:solidFill>
                        <a:schemeClr val="tx1"/>
                      </a:solidFill>
                      <a:prstDash val="solid"/>
                    </a:lnT>
                  </a:tcPr>
                </a:tc>
                <a:tc>
                  <a:txBody>
                    <a:bodyPr/>
                    <a:p>
                      <a:pPr marL="9525" indent="0" algn="ctr" fontAlgn="ctr"/>
                      <a:r>
                        <a:rPr lang="en-US" altLang="zh-CN" sz="1400"/>
                        <a:t>5</a:t>
                      </a:r>
                      <a:endParaRPr lang="en-US" altLang="zh-CN" sz="1400"/>
                    </a:p>
                  </a:txBody>
                  <a:tcPr marL="9842" marR="9842" marT="9842" anchor="ctr" anchorCtr="0">
                    <a:lnR w="57150" cmpd="sng">
                      <a:solidFill>
                        <a:schemeClr val="tx1"/>
                      </a:solidFill>
                      <a:prstDash val="solid"/>
                    </a:lnR>
                    <a:lnT w="57150" cmpd="sng">
                      <a:solidFill>
                        <a:schemeClr val="tx1"/>
                      </a:solidFill>
                      <a:prstDash val="solid"/>
                    </a:lnT>
                  </a:tcPr>
                </a:tc>
              </a:tr>
              <a:tr h="222885">
                <a:tc>
                  <a:txBody>
                    <a:bodyPr/>
                    <a:p>
                      <a:pPr marL="9525" indent="0" algn="ctr" fontAlgn="ctr"/>
                      <a:r>
                        <a:rPr lang="en-US" altLang="zh-CN" sz="1400"/>
                        <a:t>first_name</a:t>
                      </a:r>
                      <a:endParaRPr lang="en-US" altLang="zh-CN" sz="1400"/>
                    </a:p>
                  </a:txBody>
                  <a:tcPr marL="9842" marR="9842" marT="9842" anchor="ctr" anchorCtr="0">
                    <a:lnL w="57150" cmpd="sng">
                      <a:solidFill>
                        <a:schemeClr val="tx1"/>
                      </a:solidFill>
                      <a:prstDash val="solid"/>
                    </a:lnL>
                  </a:tcPr>
                </a:tc>
                <a:tc>
                  <a:txBody>
                    <a:bodyPr/>
                    <a:p>
                      <a:pPr marL="9525" indent="0" algn="ctr" fontAlgn="ctr"/>
                      <a:r>
                        <a:rPr lang="en-US" altLang="zh-CN" sz="1400"/>
                        <a:t>František</a:t>
                      </a:r>
                      <a:endParaRPr lang="en-US" altLang="zh-CN" sz="1400"/>
                    </a:p>
                  </a:txBody>
                  <a:tcPr marL="9842" marR="9842" marT="9842" anchor="ctr" anchorCtr="0">
                    <a:lnR w="57150" cmpd="sng">
                      <a:solidFill>
                        <a:schemeClr val="tx1"/>
                      </a:solidFill>
                      <a:prstDash val="solid"/>
                    </a:lnR>
                  </a:tcPr>
                </a:tc>
              </a:tr>
              <a:tr h="190500">
                <a:tc>
                  <a:txBody>
                    <a:bodyPr/>
                    <a:p>
                      <a:pPr marL="9525" indent="0" algn="ctr" fontAlgn="ctr"/>
                      <a:r>
                        <a:rPr lang="en-US" altLang="zh-CN" sz="1400"/>
                        <a:t>last_name</a:t>
                      </a:r>
                      <a:endParaRPr lang="en-US" altLang="zh-CN" sz="1400"/>
                    </a:p>
                  </a:txBody>
                  <a:tcPr marL="9842" marR="9842" marT="9842" anchor="ctr" anchorCtr="0">
                    <a:lnL w="57150" cmpd="sng">
                      <a:solidFill>
                        <a:schemeClr val="tx1"/>
                      </a:solidFill>
                      <a:prstDash val="solid"/>
                    </a:lnL>
                  </a:tcPr>
                </a:tc>
                <a:tc>
                  <a:txBody>
                    <a:bodyPr/>
                    <a:p>
                      <a:pPr marL="9525" indent="0" algn="ctr" fontAlgn="ctr"/>
                      <a:r>
                        <a:rPr lang="en-US" altLang="zh-CN" sz="1400"/>
                        <a:t>Wichterlová</a:t>
                      </a:r>
                      <a:endParaRPr lang="en-US" altLang="zh-CN" sz="1400"/>
                    </a:p>
                  </a:txBody>
                  <a:tcPr marL="9842" marR="9842" marT="9842" anchor="ctr" anchorCtr="0">
                    <a:lnR w="57150" cmpd="sng">
                      <a:solidFill>
                        <a:schemeClr val="tx1"/>
                      </a:solidFill>
                      <a:prstDash val="solid"/>
                    </a:lnR>
                  </a:tcPr>
                </a:tc>
              </a:tr>
              <a:tr h="190500">
                <a:tc>
                  <a:txBody>
                    <a:bodyPr/>
                    <a:p>
                      <a:pPr marL="9525" indent="0" algn="ctr" fontAlgn="ctr"/>
                      <a:r>
                        <a:rPr lang="en-US" altLang="zh-CN" sz="1400"/>
                        <a:t>Max_Invoice_Value</a:t>
                      </a:r>
                      <a:endParaRPr lang="en-US" altLang="zh-CN" sz="1400"/>
                    </a:p>
                  </a:txBody>
                  <a:tcPr marL="9842" marR="9842" marT="9842" anchor="ctr" anchorCtr="0">
                    <a:lnL w="57150" cmpd="sng">
                      <a:solidFill>
                        <a:schemeClr val="tx1"/>
                      </a:solidFill>
                      <a:prstDash val="solid"/>
                    </a:lnL>
                    <a:lnB w="57150" cmpd="sng">
                      <a:solidFill>
                        <a:schemeClr val="tx1"/>
                      </a:solidFill>
                      <a:prstDash val="solid"/>
                    </a:lnB>
                  </a:tcPr>
                </a:tc>
                <a:tc>
                  <a:txBody>
                    <a:bodyPr/>
                    <a:p>
                      <a:pPr marL="9525" indent="0" algn="ctr" fontAlgn="ctr"/>
                      <a:r>
                        <a:rPr lang="en-US" altLang="zh-CN" sz="1400"/>
                        <a:t>144.54</a:t>
                      </a:r>
                      <a:endParaRPr lang="en-US" altLang="zh-CN" sz="1400"/>
                    </a:p>
                  </a:txBody>
                  <a:tcPr marL="9842" marR="9842" marT="9842" anchor="ctr" anchorCtr="0">
                    <a:lnR w="57150" cmpd="sng">
                      <a:solidFill>
                        <a:schemeClr val="tx1"/>
                      </a:solidFill>
                      <a:prstDash val="solid"/>
                    </a:lnR>
                    <a:lnB w="57150" cmpd="sng">
                      <a:solidFill>
                        <a:schemeClr val="tx1"/>
                      </a:solidFill>
                      <a:prstDash val="solid"/>
                    </a:lnB>
                  </a:tcPr>
                </a:tc>
              </a:tr>
            </a:tbl>
          </a:graphicData>
        </a:graphic>
      </p:graphicFrame>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69925" y="443230"/>
            <a:ext cx="10852150" cy="1960880"/>
          </a:xfrm>
        </p:spPr>
        <p:txBody>
          <a:bodyPr>
            <a:normAutofit/>
          </a:bodyPr>
          <a:p>
            <a:r>
              <a:rPr lang="en-US" sz="2000"/>
              <a:t>Q6) Write query to return the email, first name, last name, &amp; Genre of all Rock Music listeners.</a:t>
            </a:r>
            <a:br>
              <a:rPr lang="en-US" sz="1200"/>
            </a:br>
            <a:r>
              <a:rPr lang="en-US" sz="1200"/>
              <a:t>-- Return your list ordered alphabetically by email starting with A</a:t>
            </a:r>
            <a:endParaRPr lang="en-US" sz="1200"/>
          </a:p>
        </p:txBody>
      </p:sp>
      <p:sp>
        <p:nvSpPr>
          <p:cNvPr id="3" name="Content Placeholder 2"/>
          <p:cNvSpPr>
            <a:spLocks noGrp="1"/>
          </p:cNvSpPr>
          <p:nvPr>
            <p:ph sz="half" idx="1"/>
          </p:nvPr>
        </p:nvSpPr>
        <p:spPr>
          <a:xfrm>
            <a:off x="669925" y="1410335"/>
            <a:ext cx="5283200" cy="4930775"/>
          </a:xfrm>
          <a:solidFill>
            <a:schemeClr val="bg1"/>
          </a:solidFill>
        </p:spPr>
        <p:txBody>
          <a:bodyPr>
            <a:normAutofit/>
          </a:bodyPr>
          <a:p>
            <a:r>
              <a:rPr lang="en-US" sz="1400" b="1">
                <a:solidFill>
                  <a:schemeClr val="accent5"/>
                </a:solidFill>
              </a:rPr>
              <a:t>select</a:t>
            </a:r>
            <a:r>
              <a:rPr lang="en-US" sz="1400"/>
              <a:t> distinct email, first_name, last_name</a:t>
            </a:r>
            <a:endParaRPr lang="en-US" sz="1400"/>
          </a:p>
          <a:p>
            <a:r>
              <a:rPr lang="en-US" sz="1400" b="1">
                <a:solidFill>
                  <a:schemeClr val="accent5"/>
                </a:solidFill>
              </a:rPr>
              <a:t>from</a:t>
            </a:r>
            <a:r>
              <a:rPr lang="en-US" sz="1400"/>
              <a:t> customer</a:t>
            </a:r>
            <a:endParaRPr lang="en-US" sz="1400"/>
          </a:p>
          <a:p>
            <a:r>
              <a:rPr lang="en-US" sz="1400" b="1">
                <a:solidFill>
                  <a:schemeClr val="accent5"/>
                </a:solidFill>
              </a:rPr>
              <a:t>join</a:t>
            </a:r>
            <a:r>
              <a:rPr lang="en-US" sz="1400"/>
              <a:t> invoice </a:t>
            </a:r>
            <a:r>
              <a:rPr lang="en-US" sz="1400" b="1">
                <a:solidFill>
                  <a:schemeClr val="accent5"/>
                </a:solidFill>
              </a:rPr>
              <a:t>on</a:t>
            </a:r>
            <a:r>
              <a:rPr lang="en-US" sz="1400"/>
              <a:t> customer.customer_id = invoice.customer_id</a:t>
            </a:r>
            <a:endParaRPr lang="en-US" sz="1400"/>
          </a:p>
          <a:p>
            <a:r>
              <a:rPr lang="en-US" sz="1400" b="1">
                <a:solidFill>
                  <a:schemeClr val="accent5"/>
                </a:solidFill>
              </a:rPr>
              <a:t>join</a:t>
            </a:r>
            <a:r>
              <a:rPr lang="en-US" sz="1400"/>
              <a:t> invoice_line </a:t>
            </a:r>
            <a:r>
              <a:rPr lang="en-US" sz="1400" b="1">
                <a:solidFill>
                  <a:schemeClr val="accent5"/>
                </a:solidFill>
              </a:rPr>
              <a:t>on</a:t>
            </a:r>
            <a:r>
              <a:rPr lang="en-US" sz="1400"/>
              <a:t> invoice.invoice_id = invoice_line.invoice_id</a:t>
            </a:r>
            <a:endParaRPr lang="en-US" sz="1400"/>
          </a:p>
          <a:p>
            <a:r>
              <a:rPr lang="en-US" sz="1400" b="1">
                <a:solidFill>
                  <a:schemeClr val="accent5"/>
                </a:solidFill>
              </a:rPr>
              <a:t>where</a:t>
            </a:r>
            <a:r>
              <a:rPr lang="en-US" sz="1400"/>
              <a:t> track_id IN(</a:t>
            </a:r>
            <a:endParaRPr lang="en-US" sz="1400"/>
          </a:p>
          <a:p>
            <a:pPr marL="0" indent="0">
              <a:buNone/>
            </a:pPr>
            <a:r>
              <a:rPr lang="en-US" sz="1400" b="1">
                <a:solidFill>
                  <a:schemeClr val="accent5"/>
                </a:solidFill>
              </a:rPr>
              <a:t>select</a:t>
            </a:r>
            <a:r>
              <a:rPr lang="en-US" sz="1400"/>
              <a:t> track_id from track</a:t>
            </a:r>
            <a:endParaRPr lang="en-US" sz="1400"/>
          </a:p>
          <a:p>
            <a:pPr marL="0" indent="0">
              <a:buNone/>
            </a:pPr>
            <a:r>
              <a:rPr lang="en-US" sz="1400" b="1">
                <a:solidFill>
                  <a:schemeClr val="accent5"/>
                </a:solidFill>
              </a:rPr>
              <a:t>join</a:t>
            </a:r>
            <a:r>
              <a:rPr lang="en-US" sz="1400"/>
              <a:t> genre </a:t>
            </a:r>
            <a:r>
              <a:rPr lang="en-US" sz="1400" b="1">
                <a:solidFill>
                  <a:schemeClr val="accent5"/>
                </a:solidFill>
              </a:rPr>
              <a:t>on</a:t>
            </a:r>
            <a:r>
              <a:rPr lang="en-US" sz="1400"/>
              <a:t> track.genre_id = genre.genre_id</a:t>
            </a:r>
            <a:endParaRPr lang="en-US" sz="1400"/>
          </a:p>
          <a:p>
            <a:pPr marL="0" indent="0">
              <a:buNone/>
            </a:pPr>
            <a:r>
              <a:rPr lang="en-US" sz="1400" b="1">
                <a:solidFill>
                  <a:schemeClr val="accent5"/>
                </a:solidFill>
              </a:rPr>
              <a:t>where</a:t>
            </a:r>
            <a:r>
              <a:rPr lang="en-US" sz="1400"/>
              <a:t> genre.name = 'Rock'</a:t>
            </a:r>
            <a:endParaRPr lang="en-US" sz="1400"/>
          </a:p>
          <a:p>
            <a:pPr marL="0" indent="0">
              <a:buNone/>
            </a:pPr>
            <a:r>
              <a:rPr lang="en-US" sz="1400"/>
              <a:t>)</a:t>
            </a:r>
            <a:endParaRPr lang="en-US" sz="1400"/>
          </a:p>
          <a:p>
            <a:r>
              <a:rPr lang="en-US" sz="1400" b="1">
                <a:solidFill>
                  <a:schemeClr val="accent5"/>
                </a:solidFill>
              </a:rPr>
              <a:t>order by</a:t>
            </a:r>
            <a:r>
              <a:rPr lang="en-US" sz="1400"/>
              <a:t> email;</a:t>
            </a:r>
            <a:endParaRPr lang="en-US" sz="1400"/>
          </a:p>
        </p:txBody>
      </p:sp>
      <p:graphicFrame>
        <p:nvGraphicFramePr>
          <p:cNvPr id="5" name="Table 4"/>
          <p:cNvGraphicFramePr/>
          <p:nvPr/>
        </p:nvGraphicFramePr>
        <p:xfrm>
          <a:off x="6538913" y="1410018"/>
          <a:ext cx="4799965" cy="3343275"/>
        </p:xfrm>
        <a:graphic>
          <a:graphicData uri="http://schemas.openxmlformats.org/drawingml/2006/table">
            <a:tbl>
              <a:tblPr>
                <a:tableStyleId>{793D81CF-94F2-401A-BA57-92F5A7B2D0C5}</a:tableStyleId>
              </a:tblPr>
              <a:tblGrid>
                <a:gridCol w="2952115"/>
                <a:gridCol w="923925"/>
                <a:gridCol w="923925"/>
              </a:tblGrid>
              <a:tr h="190500">
                <a:tc>
                  <a:txBody>
                    <a:bodyPr/>
                    <a:p>
                      <a:pPr marL="9525" indent="0" algn="l" fontAlgn="ctr"/>
                      <a:r>
                        <a:rPr lang="en-US" altLang="zh-CN" sz="1100"/>
                        <a:t>email</a:t>
                      </a:r>
                      <a:endParaRPr lang="en-US" altLang="zh-CN" sz="1100"/>
                    </a:p>
                  </a:txBody>
                  <a:tcPr marL="9842" marR="9842" marT="9842" anchor="ctr" anchorCtr="0">
                    <a:lnL w="38100">
                      <a:solidFill>
                        <a:schemeClr val="tx1"/>
                      </a:solidFill>
                      <a:prstDash val="solid"/>
                    </a:lnL>
                    <a:lnT w="38100">
                      <a:solidFill>
                        <a:schemeClr val="tx1"/>
                      </a:solidFill>
                      <a:prstDash val="solid"/>
                    </a:lnT>
                  </a:tcPr>
                </a:tc>
                <a:tc>
                  <a:txBody>
                    <a:bodyPr/>
                    <a:p>
                      <a:pPr marL="9525" indent="0" algn="l" fontAlgn="ctr"/>
                      <a:r>
                        <a:rPr lang="en-US" altLang="zh-CN" sz="1100"/>
                        <a:t>first_name</a:t>
                      </a:r>
                      <a:endParaRPr lang="en-US" altLang="zh-CN" sz="1100"/>
                    </a:p>
                  </a:txBody>
                  <a:tcPr marL="9842" marR="9842" marT="9842" anchor="ctr" anchorCtr="0">
                    <a:lnT w="38100">
                      <a:solidFill>
                        <a:schemeClr val="tx1"/>
                      </a:solidFill>
                      <a:prstDash val="solid"/>
                    </a:lnT>
                  </a:tcPr>
                </a:tc>
                <a:tc>
                  <a:txBody>
                    <a:bodyPr/>
                    <a:p>
                      <a:pPr marL="9525" indent="0" algn="l" fontAlgn="ctr"/>
                      <a:r>
                        <a:rPr lang="en-US" altLang="zh-CN" sz="1100"/>
                        <a:t>last_name</a:t>
                      </a:r>
                      <a:endParaRPr lang="en-US" altLang="zh-CN" sz="1100"/>
                    </a:p>
                  </a:txBody>
                  <a:tcPr marL="9842" marR="9842" marT="9842" anchor="ctr" anchorCtr="0">
                    <a:lnR w="38100">
                      <a:solidFill>
                        <a:schemeClr val="tx1"/>
                      </a:solidFill>
                      <a:prstDash val="solid"/>
                    </a:lnR>
                    <a:lnT w="38100">
                      <a:solidFill>
                        <a:schemeClr val="tx1"/>
                      </a:solidFill>
                      <a:prstDash val="solid"/>
                    </a:lnT>
                  </a:tcPr>
                </a:tc>
              </a:tr>
              <a:tr h="222885">
                <a:tc>
                  <a:txBody>
                    <a:bodyPr/>
                    <a:p>
                      <a:pPr marL="9525" indent="0" algn="l" fontAlgn="ctr"/>
                      <a:r>
                        <a:rPr lang="en-US" altLang="zh-CN" sz="1100"/>
                        <a:t>aaronmitchell@yahoo.ca</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Aaron</a:t>
                      </a:r>
                      <a:endParaRPr lang="en-US" altLang="zh-CN" sz="1100"/>
                    </a:p>
                  </a:txBody>
                  <a:tcPr marL="9842" marR="9842" marT="9842" anchor="ctr" anchorCtr="0"/>
                </a:tc>
                <a:tc>
                  <a:txBody>
                    <a:bodyPr/>
                    <a:p>
                      <a:pPr marL="9525" indent="0" algn="l" fontAlgn="ctr"/>
                      <a:r>
                        <a:rPr lang="en-US" altLang="zh-CN" sz="1100"/>
                        <a:t>Mitchell</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alero@uol.com.br</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Alexandre</a:t>
                      </a:r>
                      <a:endParaRPr lang="en-US" altLang="zh-CN" sz="1100"/>
                    </a:p>
                  </a:txBody>
                  <a:tcPr marL="9842" marR="9842" marT="9842" anchor="ctr" anchorCtr="0"/>
                </a:tc>
                <a:tc>
                  <a:txBody>
                    <a:bodyPr/>
                    <a:p>
                      <a:pPr marL="9525" indent="0" algn="l" fontAlgn="ctr"/>
                      <a:r>
                        <a:rPr lang="en-US" altLang="zh-CN" sz="1100"/>
                        <a:t>Rocha</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astrid.gruber@apple.at</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Astrid</a:t>
                      </a:r>
                      <a:endParaRPr lang="en-US" altLang="zh-CN" sz="1100"/>
                    </a:p>
                  </a:txBody>
                  <a:tcPr marL="9842" marR="9842" marT="9842" anchor="ctr" anchorCtr="0"/>
                </a:tc>
                <a:tc>
                  <a:txBody>
                    <a:bodyPr/>
                    <a:p>
                      <a:pPr marL="9525" indent="0" algn="l" fontAlgn="ctr"/>
                      <a:r>
                        <a:rPr lang="en-US" altLang="zh-CN" sz="1100"/>
                        <a:t>Gruber</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bjorn.hansen@yahoo.no</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Bjørn</a:t>
                      </a:r>
                      <a:endParaRPr lang="en-US" altLang="zh-CN" sz="1100"/>
                    </a:p>
                  </a:txBody>
                  <a:tcPr marL="9842" marR="9842" marT="9842" anchor="ctr" anchorCtr="0"/>
                </a:tc>
                <a:tc>
                  <a:txBody>
                    <a:bodyPr/>
                    <a:p>
                      <a:pPr marL="9525" indent="0" algn="l" fontAlgn="ctr"/>
                      <a:r>
                        <a:rPr lang="en-US" altLang="zh-CN" sz="1100"/>
                        <a:t>Hansen</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camille.bernard@yahoo.fr</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Camille</a:t>
                      </a:r>
                      <a:endParaRPr lang="en-US" altLang="zh-CN" sz="1100"/>
                    </a:p>
                  </a:txBody>
                  <a:tcPr marL="9842" marR="9842" marT="9842" anchor="ctr" anchorCtr="0"/>
                </a:tc>
                <a:tc>
                  <a:txBody>
                    <a:bodyPr/>
                    <a:p>
                      <a:pPr marL="9525" indent="0" algn="l" fontAlgn="ctr"/>
                      <a:r>
                        <a:rPr lang="en-US" altLang="zh-CN" sz="1100"/>
                        <a:t>Bernard</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daan_peeters@apple.be</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Daan</a:t>
                      </a:r>
                      <a:endParaRPr lang="en-US" altLang="zh-CN" sz="1100"/>
                    </a:p>
                  </a:txBody>
                  <a:tcPr marL="9842" marR="9842" marT="9842" anchor="ctr" anchorCtr="0"/>
                </a:tc>
                <a:tc>
                  <a:txBody>
                    <a:bodyPr/>
                    <a:p>
                      <a:pPr marL="9525" indent="0" algn="l" fontAlgn="ctr"/>
                      <a:r>
                        <a:rPr lang="en-US" altLang="zh-CN" sz="1100"/>
                        <a:t>Peeters</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diego.gutierrez@yahoo.ar</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Diego</a:t>
                      </a:r>
                      <a:endParaRPr lang="en-US" altLang="zh-CN" sz="1100"/>
                    </a:p>
                  </a:txBody>
                  <a:tcPr marL="9842" marR="9842" marT="9842" anchor="ctr" anchorCtr="0"/>
                </a:tc>
                <a:tc>
                  <a:txBody>
                    <a:bodyPr/>
                    <a:p>
                      <a:pPr marL="9525" indent="0" algn="l" fontAlgn="ctr"/>
                      <a:r>
                        <a:rPr lang="en-US" altLang="zh-CN" sz="1100"/>
                        <a:t>Gutiérrez</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dmiller@comcast.com</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Dan</a:t>
                      </a:r>
                      <a:endParaRPr lang="en-US" altLang="zh-CN" sz="1100"/>
                    </a:p>
                  </a:txBody>
                  <a:tcPr marL="9842" marR="9842" marT="9842" anchor="ctr" anchorCtr="0"/>
                </a:tc>
                <a:tc>
                  <a:txBody>
                    <a:bodyPr/>
                    <a:p>
                      <a:pPr marL="9525" indent="0" algn="l" fontAlgn="ctr"/>
                      <a:r>
                        <a:rPr lang="en-US" altLang="zh-CN" sz="1100"/>
                        <a:t>Miller</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dominiquelefebvre@gmail.com</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Dominique</a:t>
                      </a:r>
                      <a:endParaRPr lang="en-US" altLang="zh-CN" sz="1100"/>
                    </a:p>
                  </a:txBody>
                  <a:tcPr marL="9842" marR="9842" marT="9842" anchor="ctr" anchorCtr="0"/>
                </a:tc>
                <a:tc>
                  <a:txBody>
                    <a:bodyPr/>
                    <a:p>
                      <a:pPr marL="9525" indent="0" algn="l" fontAlgn="ctr"/>
                      <a:r>
                        <a:rPr lang="en-US" altLang="zh-CN" sz="1100"/>
                        <a:t>Lefebvre</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edfrancis@yachoo.ca</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Edward</a:t>
                      </a:r>
                      <a:endParaRPr lang="en-US" altLang="zh-CN" sz="1100"/>
                    </a:p>
                  </a:txBody>
                  <a:tcPr marL="9842" marR="9842" marT="9842" anchor="ctr" anchorCtr="0"/>
                </a:tc>
                <a:tc>
                  <a:txBody>
                    <a:bodyPr/>
                    <a:p>
                      <a:pPr marL="9525" indent="0" algn="l" fontAlgn="ctr"/>
                      <a:r>
                        <a:rPr lang="en-US" altLang="zh-CN" sz="1100"/>
                        <a:t>Francis</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eduardo@woodstock.com.br</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Eduardo</a:t>
                      </a:r>
                      <a:endParaRPr lang="en-US" altLang="zh-CN" sz="1100"/>
                    </a:p>
                  </a:txBody>
                  <a:tcPr marL="9842" marR="9842" marT="9842" anchor="ctr" anchorCtr="0"/>
                </a:tc>
                <a:tc>
                  <a:txBody>
                    <a:bodyPr/>
                    <a:p>
                      <a:pPr marL="9525" indent="0" algn="l" fontAlgn="ctr"/>
                      <a:r>
                        <a:rPr lang="en-US" altLang="zh-CN" sz="1100"/>
                        <a:t>Martins</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ellie.sullivan@shaw.ca</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Ellie</a:t>
                      </a:r>
                      <a:endParaRPr lang="en-US" altLang="zh-CN" sz="1100"/>
                    </a:p>
                  </a:txBody>
                  <a:tcPr marL="9842" marR="9842" marT="9842" anchor="ctr" anchorCtr="0"/>
                </a:tc>
                <a:tc>
                  <a:txBody>
                    <a:bodyPr/>
                    <a:p>
                      <a:pPr marL="9525" indent="0" algn="l" fontAlgn="ctr"/>
                      <a:r>
                        <a:rPr lang="en-US" altLang="zh-CN" sz="1100"/>
                        <a:t>Sullivan</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emma_jones@hotmail.com</a:t>
                      </a:r>
                      <a:endParaRPr lang="en-US" altLang="zh-CN" sz="1100"/>
                    </a:p>
                  </a:txBody>
                  <a:tcPr marL="9842" marR="9842" marT="9842" anchor="ctr" anchorCtr="0">
                    <a:lnL w="38100">
                      <a:solidFill>
                        <a:schemeClr val="tx1"/>
                      </a:solidFill>
                      <a:prstDash val="solid"/>
                    </a:lnL>
                  </a:tcPr>
                </a:tc>
                <a:tc>
                  <a:txBody>
                    <a:bodyPr/>
                    <a:p>
                      <a:pPr marL="9525" indent="0" algn="l" fontAlgn="ctr"/>
                      <a:r>
                        <a:rPr lang="en-US" altLang="zh-CN" sz="1100"/>
                        <a:t>Emma</a:t>
                      </a:r>
                      <a:endParaRPr lang="en-US" altLang="zh-CN" sz="1100"/>
                    </a:p>
                  </a:txBody>
                  <a:tcPr marL="9842" marR="9842" marT="9842" anchor="ctr" anchorCtr="0"/>
                </a:tc>
                <a:tc>
                  <a:txBody>
                    <a:bodyPr/>
                    <a:p>
                      <a:pPr marL="9525" indent="0" algn="l" fontAlgn="ctr"/>
                      <a:r>
                        <a:rPr lang="en-US" altLang="zh-CN" sz="1100"/>
                        <a:t>Jones</a:t>
                      </a:r>
                      <a:endParaRPr lang="en-US" altLang="zh-CN" sz="1100"/>
                    </a:p>
                  </a:txBody>
                  <a:tcPr marL="9842" marR="9842" marT="9842" anchor="ctr" anchorCtr="0">
                    <a:lnR w="38100">
                      <a:solidFill>
                        <a:schemeClr val="tx1"/>
                      </a:solidFill>
                      <a:prstDash val="solid"/>
                    </a:lnR>
                  </a:tcPr>
                </a:tc>
              </a:tr>
              <a:tr h="190500">
                <a:tc>
                  <a:txBody>
                    <a:bodyPr/>
                    <a:p>
                      <a:pPr marL="9525" indent="0" algn="l" fontAlgn="ctr"/>
                      <a:r>
                        <a:rPr lang="en-US" altLang="zh-CN" sz="1100"/>
                        <a:t>enrique_munoz@yahoo.es</a:t>
                      </a:r>
                      <a:endParaRPr lang="en-US" altLang="zh-CN" sz="1100"/>
                    </a:p>
                  </a:txBody>
                  <a:tcPr marL="9842" marR="9842" marT="9842" anchor="ctr" anchorCtr="0">
                    <a:lnL w="38100">
                      <a:solidFill>
                        <a:schemeClr val="tx1"/>
                      </a:solidFill>
                      <a:prstDash val="solid"/>
                    </a:lnL>
                    <a:lnB w="38100">
                      <a:solidFill>
                        <a:schemeClr val="tx1"/>
                      </a:solidFill>
                      <a:prstDash val="solid"/>
                    </a:lnB>
                  </a:tcPr>
                </a:tc>
                <a:tc>
                  <a:txBody>
                    <a:bodyPr/>
                    <a:p>
                      <a:pPr marL="9525" indent="0" algn="l" fontAlgn="ctr"/>
                      <a:r>
                        <a:rPr lang="en-US" altLang="zh-CN" sz="1100"/>
                        <a:t>Enrique</a:t>
                      </a:r>
                      <a:endParaRPr lang="en-US" altLang="zh-CN" sz="1100"/>
                    </a:p>
                  </a:txBody>
                  <a:tcPr marL="9842" marR="9842" marT="9842" anchor="ctr" anchorCtr="0">
                    <a:lnB w="38100">
                      <a:solidFill>
                        <a:schemeClr val="tx1"/>
                      </a:solidFill>
                      <a:prstDash val="solid"/>
                    </a:lnB>
                  </a:tcPr>
                </a:tc>
                <a:tc>
                  <a:txBody>
                    <a:bodyPr/>
                    <a:p>
                      <a:pPr marL="9525" indent="0" algn="l" fontAlgn="ctr"/>
                      <a:r>
                        <a:rPr lang="en-US" altLang="zh-CN" sz="1100"/>
                        <a:t>Muñoz</a:t>
                      </a:r>
                      <a:endParaRPr lang="en-US" altLang="zh-CN" sz="1100"/>
                    </a:p>
                  </a:txBody>
                  <a:tcPr marL="9842" marR="9842" marT="9842" anchor="ctr" anchorCtr="0">
                    <a:lnR w="38100">
                      <a:solidFill>
                        <a:schemeClr val="tx1"/>
                      </a:solidFill>
                      <a:prstDash val="solid"/>
                    </a:lnR>
                    <a:lnB w="38100">
                      <a:solidFill>
                        <a:schemeClr val="tx1"/>
                      </a:solidFill>
                      <a:prstDash val="solid"/>
                    </a:lnB>
                  </a:tcPr>
                </a:tc>
              </a:tr>
            </a:tbl>
          </a:graphicData>
        </a:graphic>
      </p:graphicFrame>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SUBTYPE" val="q"/>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 name="KSO_WM_SLIDE_BACKGROUND_TYPE" val="frame"/>
  <p:tag name="KSO_WM_SLIDE_BK_DARK_LIGHT" val="2"/>
</p:tagLst>
</file>

<file path=ppt/tags/tag107.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UNIT_TYPE" val="i"/>
  <p:tag name="KSO_WM_UNIT_INDEX" val="4"/>
  <p:tag name="KSO_WM_SLIDE_BACKGROUND_TYPE" val="frame"/>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frame"/>
  <p:tag name="KSO_WM_SLIDE_BK_DARK_LIGHT"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frame"/>
  <p:tag name="KSO_WM_SLIDE_BK_DARK_LIGHT" val="1"/>
</p:tagLst>
</file>

<file path=ppt/tags/tag120.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UNIT_TYPE" val="i"/>
  <p:tag name="KSO_WM_UNIT_INDEX" val="4"/>
  <p:tag name="KSO_WM_SLIDE_BACKGROUND_TYPE" val="leftRigh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8.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3.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frame"/>
  <p:tag name="KSO_WM_SLIDE_BK_DARK_LIGHT"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6.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 name="KSO_WM_SLIDE_BACKGROUND_TYPE" val="bottomTop"/>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6.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0625"/>
</p:tagLst>
</file>

<file path=ppt/tags/tag15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0625"/>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9.xml><?xml version="1.0" encoding="utf-8"?>
<p:tagLst xmlns:p="http://schemas.openxmlformats.org/presentationml/2006/main">
  <p:tag name="KSO_WM_TAG_VERSION" val="1.0"/>
  <p:tag name="KSO_WM_BEAUTIFY_FLAG" val="#wm#"/>
  <p:tag name="KSO_WM_COMBINE_RELATE_SLIDE_ID" val="background20177937_1"/>
  <p:tag name="KSO_WM_TEMPLATE_CATEGORY" val="custom"/>
  <p:tag name="KSO_WM_TEMPLATE_INDEX" val="20180625"/>
  <p:tag name="KSO_WM_TEMPLATE_SUBCATEGORY" val="0"/>
  <p:tag name="KSO_WM_TEMPLATE_THUMBS_INDEX" val="1、5、9、11、15、21、30"/>
  <p:tag name="KSO_WM_TEMPLATE_MASTER_TYPE" val="1"/>
  <p:tag name="KSO_WM_TEMPLATE_COLOR_TYPE" val="1"/>
  <p:tag name="KSO_WM_TEMPLATE_MASTER_THUMB_INDEX" val="18"/>
  <p:tag name="KSO_WM_UNIT_SHOW_EDIT_AREA_INDICATION"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a"/>
  <p:tag name="KSO_WM_UNIT_INDEX" val="1"/>
  <p:tag name="KSO_WM_UNIT_LAYERLEVEL" val="1"/>
  <p:tag name="KSO_WM_UNIT_VALUE" val="24"/>
  <p:tag name="KSO_WM_UNIT_ISCONTENTSTITLE" val="0"/>
  <p:tag name="KSO_WM_UNIT_HIGHLIGHT" val="0"/>
  <p:tag name="KSO_WM_UNIT_COMPATIBLE" val="0"/>
  <p:tag name="KSO_WM_UNIT_ID" val="custom20180625_1*a*1"/>
  <p:tag name="KSO_WM_UNIT_PRESET_TEXT" val="FRESH"/>
  <p:tag name="KSO_WM_UNIT_NOCLEAR" val="0"/>
  <p:tag name="KSO_WM_UNIT_DIAGRAM_ISNUMVISUAL" val="0"/>
  <p:tag name="KSO_WM_UNIT_DIAGRAM_ISREFERUNIT" val="0"/>
</p:tagLst>
</file>

<file path=ppt/tags/tag161.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b"/>
  <p:tag name="KSO_WM_UNIT_INDEX" val="1"/>
  <p:tag name="KSO_WM_UNIT_LAYERLEVEL" val="1"/>
  <p:tag name="KSO_WM_UNIT_VALUE" val="165"/>
  <p:tag name="KSO_WM_UNIT_ISCONTENTSTITLE" val="0"/>
  <p:tag name="KSO_WM_UNIT_HIGHLIGHT" val="0"/>
  <p:tag name="KSO_WM_UNIT_COMPATIBLE" val="0"/>
  <p:tag name="KSO_WM_UNIT_ID" val="custom20180625_1*b*1"/>
  <p:tag name="KSO_WM_UNIT_NOCLEAR" val="0"/>
  <p:tag name="KSO_WM_UNIT_DIAGRAM_ISNUMVISUAL" val="0"/>
  <p:tag name="KSO_WM_UNIT_DIAGRAM_ISREFERUNIT" val="0"/>
  <p:tag name="KSO_WM_UNIT_PRESET_TEXT" val="Click here to add a subtitle"/>
</p:tagLst>
</file>

<file path=ppt/tags/tag162.xml><?xml version="1.0" encoding="utf-8"?>
<p:tagLst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7937_1"/>
  <p:tag name="KSO_WM_TEMPLATE_CATEGORY" val="custom"/>
  <p:tag name="KSO_WM_TEMPLATE_INDEX" val="20180625"/>
  <p:tag name="KSO_WM_SLIDE_ID" val="custom20180625_1"/>
  <p:tag name="KSO_WM_SLIDE_INDEX" val="1"/>
  <p:tag name="KSO_WM_TEMPLATE_SUBCATEGORY" val="0"/>
  <p:tag name="KSO_WM_TEMPLATE_THUMBS_INDEX" val="1、5、9、11、15、21、30"/>
  <p:tag name="KSO_WM_SLIDE_SUBTYPE" val="pureTxt"/>
  <p:tag name="KSO_WM_TEMPLATE_MASTER_TYPE" val="1"/>
  <p:tag name="KSO_WM_TEMPLATE_COLOR_TYPE" val="1"/>
  <p:tag name="KSO_WM_TEMPLATE_MASTER_THUMB_INDEX" val="12"/>
</p:tagLst>
</file>

<file path=ppt/tags/tag163.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64.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wm#"/>
  <p:tag name="KSO_WM_TEMPLATE_CATEGORY" val="custom"/>
  <p:tag name="KSO_WM_TEMPLATE_INDEX" val="20180625"/>
</p:tagLst>
</file>

<file path=ppt/tags/tag169.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3*a*1"/>
  <p:tag name="KSO_WM_UNIT_PRESET_TEXT" val="LOREM IPSUM DOLOR"/>
  <p:tag name="KSO_WM_UNIT_NOCLEAR" val="0"/>
  <p:tag name="KSO_WM_UNIT_DIAGRAM_ISNUMVISUAL" val="0"/>
  <p:tag name="KSO_WM_UNIT_DIAGRAM_ISREFERUNIT"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209"/>
  <p:tag name="KSO_WM_UNIT_LAYERLEVEL" val="1"/>
  <p:tag name="KSO_WM_UNIT_INDEX" val="1"/>
  <p:tag name="KSO_WM_UNIT_TYPE" val="f"/>
  <p:tag name="KSO_WM_UNIT_ID" val="custom20180625_3*f*1"/>
  <p:tag name="KSO_WM_UNIT_PRESET_TEXT" val="Lorem ipsum dolor sit amet, consectetur adipisicing elit.Lorem ipsum dolor sit amet, consectetur adipisicing elit.Lorem ipsum dolor sit amet, consectetur adipisicing elit.Lorem ipsum dolor sit amet, consectetur adipisicing elit."/>
  <p:tag name="KSO_WM_UNIT_NOCLEAR" val="0"/>
  <p:tag name="KSO_WM_UNIT_DIAGRAM_ISNUMVISUAL" val="0"/>
  <p:tag name="KSO_WM_UNIT_DIAGRAM_ISREFERUNIT" val="0"/>
</p:tagLst>
</file>

<file path=ppt/tags/tag171.xml><?xml version="1.0" encoding="utf-8"?>
<p:tagLst xmlns:p="http://schemas.openxmlformats.org/presentationml/2006/main">
  <p:tag name="KSO_WM_SLIDE_SIZE" val="855*465"/>
  <p:tag name="KSO_WM_SLIDE_POSITION" val="52*34"/>
  <p:tag name="KSO_WM_SLIDE_LAYOUT_CNT" val="1_2"/>
  <p:tag name="KSO_WM_SLIDE_LAYOUT" val="a_f"/>
  <p:tag name="KSO_WM_BEAUTIFY_FLAG" val="#wm#"/>
  <p:tag name="KSO_WM_SLIDE_TYPE" val="text"/>
  <p:tag name="KSO_WM_SLIDE_ITEM_CNT" val="0"/>
  <p:tag name="KSO_WM_TAG_VERSION" val="1.0"/>
  <p:tag name="KSO_WM_COMBINE_RELATE_SLIDE_ID" val="background20177937_3"/>
  <p:tag name="KSO_WM_TEMPLATE_CATEGORY" val="custom"/>
  <p:tag name="KSO_WM_TEMPLATE_INDEX" val="20180625"/>
  <p:tag name="KSO_WM_SLIDE_ID" val="custom20180625_3"/>
  <p:tag name="KSO_WM_SLIDE_INDEX" val="3"/>
  <p:tag name="KSO_WM_TEMPLATE_SUBCATEGORY" val="0"/>
  <p:tag name="KSO_WM_SLIDE_SUBTYPE" val="pureTxt"/>
  <p:tag name="KSO_WM_TEMPLATE_MASTER_TYPE" val="1"/>
  <p:tag name="KSO_WM_TEMPLATE_COLOR_TYPE" val="1"/>
</p:tagLst>
</file>

<file path=ppt/tags/tag172.xml><?xml version="1.0" encoding="utf-8"?>
<p:tagLst xmlns:p="http://schemas.openxmlformats.org/presentationml/2006/main">
  <p:tag name="KSO_WM_BEAUTIFY_FLAG" val="#wm#"/>
  <p:tag name="KSO_WM_TEMPLATE_CATEGORY" val="custom"/>
  <p:tag name="KSO_WM_TEMPLATE_INDEX" val="20180625"/>
</p:tagLst>
</file>

<file path=ppt/tags/tag173.xml><?xml version="1.0" encoding="utf-8"?>
<p:tagLst xmlns:p="http://schemas.openxmlformats.org/presentationml/2006/main">
  <p:tag name="TABLE_ENDDRAG_ORIGIN_RECT" val="101*141"/>
  <p:tag name="TABLE_ENDDRAG_RECT" val="550*75*101*141"/>
</p:tagLst>
</file>

<file path=ppt/tags/tag174.xml><?xml version="1.0" encoding="utf-8"?>
<p:tagLst xmlns:p="http://schemas.openxmlformats.org/presentationml/2006/main">
  <p:tag name="KSO_WM_BEAUTIFY_FLAG" val="#wm#"/>
  <p:tag name="KSO_WM_TEMPLATE_CATEGORY" val="custom"/>
  <p:tag name="KSO_WM_TEMPLATE_INDEX" val="20180625"/>
</p:tagLst>
</file>

<file path=ppt/tags/tag175.xml><?xml version="1.0" encoding="utf-8"?>
<p:tagLst xmlns:p="http://schemas.openxmlformats.org/presentationml/2006/main">
  <p:tag name="KSO_WM_BEAUTIFY_FLAG" val="#wm#"/>
  <p:tag name="KSO_WM_TEMPLATE_CATEGORY" val="custom"/>
  <p:tag name="KSO_WM_TEMPLATE_INDEX" val="20180625"/>
</p:tagLst>
</file>

<file path=ppt/tags/tag176.xml><?xml version="1.0" encoding="utf-8"?>
<p:tagLst xmlns:p="http://schemas.openxmlformats.org/presentationml/2006/main">
  <p:tag name="KSO_WM_BEAUTIFY_FLAG" val="#wm#"/>
  <p:tag name="KSO_WM_TEMPLATE_CATEGORY" val="custom"/>
  <p:tag name="KSO_WM_TEMPLATE_INDEX" val="20180625"/>
</p:tagLst>
</file>

<file path=ppt/tags/tag177.xml><?xml version="1.0" encoding="utf-8"?>
<p:tagLst xmlns:p="http://schemas.openxmlformats.org/presentationml/2006/main">
  <p:tag name="KSO_WM_BEAUTIFY_FLAG" val="#wm#"/>
  <p:tag name="KSO_WM_TEMPLATE_CATEGORY" val="custom"/>
  <p:tag name="KSO_WM_TEMPLATE_INDEX" val="20180625"/>
</p:tagLst>
</file>

<file path=ppt/tags/tag178.xml><?xml version="1.0" encoding="utf-8"?>
<p:tagLst xmlns:p="http://schemas.openxmlformats.org/presentationml/2006/main">
  <p:tag name="KSO_WM_BEAUTIFY_FLAG" val="#wm#"/>
  <p:tag name="KSO_WM_TEMPLATE_CATEGORY" val="custom"/>
  <p:tag name="KSO_WM_TEMPLATE_INDEX" val="20180625"/>
</p:tagLst>
</file>

<file path=ppt/tags/tag179.xml><?xml version="1.0" encoding="utf-8"?>
<p:tagLst xmlns:p="http://schemas.openxmlformats.org/presentationml/2006/main">
  <p:tag name="TABLE_ENDDRAG_ORIGIN_RECT" val="302*269"/>
  <p:tag name="TABLE_ENDDRAG_RECT" val="525*114*302*269"/>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180625"/>
</p:tagLst>
</file>

<file path=ppt/tags/tag181.xml><?xml version="1.0" encoding="utf-8"?>
<p:tagLst xmlns:p="http://schemas.openxmlformats.org/presentationml/2006/main">
  <p:tag name="KSO_WM_BEAUTIFY_FLAG" val="#wm#"/>
  <p:tag name="KSO_WM_TEMPLATE_CATEGORY" val="custom"/>
  <p:tag name="KSO_WM_TEMPLATE_INDEX" val="20180625"/>
</p:tagLst>
</file>

<file path=ppt/tags/tag182.xml><?xml version="1.0" encoding="utf-8"?>
<p:tagLst xmlns:p="http://schemas.openxmlformats.org/presentationml/2006/main">
  <p:tag name="KSO_WM_BEAUTIFY_FLAG" val="#wm#"/>
  <p:tag name="KSO_WM_TEMPLATE_CATEGORY" val="custom"/>
  <p:tag name="KSO_WM_TEMPLATE_INDEX" val="20180625"/>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wm#"/>
  <p:tag name="KSO_WM_TEMPLATE_CATEGORY" val="custom"/>
  <p:tag name="KSO_WM_TEMPLATE_INDEX" val="20180625"/>
</p:tagLst>
</file>

<file path=ppt/tags/tag185.xml><?xml version="1.0" encoding="utf-8"?>
<p:tagLst xmlns:p="http://schemas.openxmlformats.org/presentationml/2006/main">
  <p:tag name="TABLE_ENDDRAG_ORIGIN_RECT" val="300*391"/>
  <p:tag name="TABLE_ENDDRAG_RECT" val="606*118*300*391"/>
</p:tagLst>
</file>

<file path=ppt/tags/tag186.xml><?xml version="1.0" encoding="utf-8"?>
<p:tagLst xmlns:p="http://schemas.openxmlformats.org/presentationml/2006/main">
  <p:tag name="KSO_WM_BEAUTIFY_FLAG" val="#wm#"/>
  <p:tag name="KSO_WM_TEMPLATE_CATEGORY" val="custom"/>
  <p:tag name="KSO_WM_TEMPLATE_INDEX" val="20180625"/>
</p:tagLst>
</file>

<file path=ppt/tags/tag187.xml><?xml version="1.0" encoding="utf-8"?>
<p:tagLst xmlns:p="http://schemas.openxmlformats.org/presentationml/2006/main">
  <p:tag name="KSO_WM_BEAUTIFY_FLAG" val="#wm#"/>
  <p:tag name="KSO_WM_TEMPLATE_CATEGORY" val="custom"/>
  <p:tag name="KSO_WM_TEMPLATE_INDEX" val="20180625"/>
</p:tagLst>
</file>

<file path=ppt/tags/tag188.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a"/>
  <p:tag name="KSO_WM_UNIT_INDEX" val="1"/>
  <p:tag name="KSO_WM_UNIT_LAYERLEVEL" val="1"/>
  <p:tag name="KSO_WM_UNIT_VALUE" val="24"/>
  <p:tag name="KSO_WM_UNIT_ISCONTENTSTITLE" val="0"/>
  <p:tag name="KSO_WM_UNIT_HIGHLIGHT" val="0"/>
  <p:tag name="KSO_WM_UNIT_COMPATIBLE" val="0"/>
  <p:tag name="KSO_WM_UNIT_ID" val="custom20180625_30*a*1"/>
  <p:tag name="KSO_WM_UNIT_PRESET_TEXT" val="感谢您的聆听"/>
  <p:tag name="KSO_WM_UNIT_NOCLEAR" val="1"/>
  <p:tag name="KSO_WM_UNIT_DIAGRAM_ISNUMVISUAL" val="0"/>
  <p:tag name="KSO_WM_UNIT_DIAGRAM_ISREFERUNIT" val="0"/>
</p:tagLst>
</file>

<file path=ppt/tags/tag189.xml><?xml version="1.0" encoding="utf-8"?>
<p:tagLst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COMBINE_RELATE_SLIDE_ID" val="background20177937_13"/>
  <p:tag name="KSO_WM_TEMPLATE_CATEGORY" val="custom"/>
  <p:tag name="KSO_WM_TEMPLATE_INDEX" val="20180625"/>
  <p:tag name="KSO_WM_SLIDE_ID" val="custom20180625_30"/>
  <p:tag name="KSO_WM_SLIDE_INDEX" val="30"/>
  <p:tag name="KSO_WM_TEMPLATE_SUBCATEGORY" val="0"/>
  <p:tag name="KSO_WM_SLIDE_SUBTYPE" val="pureTxt"/>
  <p:tag name="KSO_WM_TEMPLATE_MASTER_TYPE" val="1"/>
  <p:tag name="KSO_WM_TEMPLATE_COLOR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frame"/>
  <p:tag name="KSO_WM_SLIDE_BK_DARK_LIGHT" val="1"/>
</p:tagLst>
</file>

<file path=ppt/tags/tag3.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frame"/>
  <p:tag name="KSO_WM_SLIDE_BK_DARK_LIGHT" val="1"/>
</p:tagLst>
</file>

<file path=ppt/tags/tag31.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frame"/>
  <p:tag name="KSO_WM_SLIDE_BK_DARK_LIGHT"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frame"/>
  <p:tag name="KSO_WM_SLIDE_BK_DARK_LIGHT"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frame"/>
  <p:tag name="KSO_WM_SLIDE_BK_DARK_LIGHT" val="1"/>
</p:tagLst>
</file>

<file path=ppt/tags/tag4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frame"/>
  <p:tag name="KSO_WM_SLIDE_BK_DARK_LIGHT"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frame"/>
  <p:tag name="KSO_WM_SLIDE_BK_DARK_LIGHT"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frame"/>
  <p:tag name="KSO_WM_SLIDE_BK_DARK_LIGHT" val="1"/>
</p:tagLst>
</file>

<file path=ppt/tags/tag55.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frame"/>
  <p:tag name="KSO_WM_SLIDE_BK_DARK_LIGHT"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frame"/>
  <p:tag name="KSO_WM_SLIDE_BK_DARK_LIGHT"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frame"/>
  <p:tag name="KSO_WM_SLIDE_BK_DARK_LIGHT" val="1"/>
</p:tagLst>
</file>

<file path=ppt/tags/tag64.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frame"/>
  <p:tag name="KSO_WM_SLIDE_BK_DARK_LIGHT"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1"/>
</p:tagLst>
</file>

<file path=ppt/tags/tag75.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1"/>
</p:tagLst>
</file>

<file path=ppt/tags/tag85.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9752</Words>
  <Application>WPS Presentation</Application>
  <PresentationFormat>宽屏</PresentationFormat>
  <Paragraphs>889</Paragraphs>
  <Slides>17</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SimSun</vt:lpstr>
      <vt:lpstr>Wingdings</vt:lpstr>
      <vt:lpstr>Microsoft YaHei</vt:lpstr>
      <vt:lpstr>汉仪旗黑-85S</vt:lpstr>
      <vt:lpstr>Arial Black</vt:lpstr>
      <vt:lpstr>Calibri</vt:lpstr>
      <vt:lpstr>Arial Unicode MS</vt:lpstr>
      <vt:lpstr>等线</vt:lpstr>
      <vt:lpstr>Calibri</vt:lpstr>
      <vt:lpstr>Office Theme</vt:lpstr>
      <vt:lpstr>DIGITAL MUSIC STORE ANALYSIS</vt:lpstr>
      <vt:lpstr>OBJECTIVE</vt:lpstr>
      <vt:lpstr>SCHEMA</vt:lpstr>
      <vt:lpstr>Q1) Who is the senior most employee based on job title?</vt:lpstr>
      <vt:lpstr>Q2) Which country has the most invoices?</vt:lpstr>
      <vt:lpstr>Q3) What are top 3 values of Total Invoice?</vt:lpstr>
      <vt:lpstr> Q4) Which city has the best customers?  -- We would like to throw a 'promotional Music Festival' in the city we made the most money.  -- Write a query that returns one city that has the highest sum of invoice totals.  -- Return both the city name &amp; sum of all invoice totals.</vt:lpstr>
      <vt:lpstr>Q5) Who is the best customer?  -- The customer who has spent the most money will be declared the best customer.  -- Write a query that returns the person who has spent the most money.</vt:lpstr>
      <vt:lpstr>Q6) Write query to return the email, first name, last name, &amp; Genre of all Rock Music listeners. -- Return your list ordered alphabetically by email starting with A</vt:lpstr>
      <vt:lpstr>Alternative method to solve Q6</vt:lpstr>
      <vt:lpstr>Q7) Let's invite the artists who have written the most rock music in our dataset.  -- Write a query that returns the Artist name and total track count of the top 10 rock bands</vt:lpstr>
      <vt:lpstr>Q8) Return all the track names that have a song length longer than the average song length.  -- Return the Name and Milliseconds for each track.  -- Order by the song length with the longest songs listed first</vt:lpstr>
      <vt:lpstr>-- Finding the count of such track length</vt:lpstr>
      <vt:lpstr>Q9) Find how much amount spent by each customer on artists?  -- Write a query to return customer name, artist name and total spent.</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Ronit</cp:lastModifiedBy>
  <cp:revision>59</cp:revision>
  <dcterms:created xsi:type="dcterms:W3CDTF">2019-08-02T08:36:00Z</dcterms:created>
  <dcterms:modified xsi:type="dcterms:W3CDTF">2024-07-28T18:02:44Z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1033-12.2.0.17545</vt:lpwstr>
  </property>
  <property fmtid="{D5CDD505-2E9C-101B-9397-08002B2CF9AE}" pid="3" name="ICV">
    <vt:lpwstr>7997B8F07D5546CEA574E7CD055D2911_11</vt:lpwstr>
  </property>
</Properties>
</file>